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305" r:id="rId3"/>
    <p:sldId id="435" r:id="rId4"/>
    <p:sldId id="381" r:id="rId5"/>
    <p:sldId id="438" r:id="rId6"/>
    <p:sldId id="437" r:id="rId7"/>
    <p:sldId id="457" r:id="rId8"/>
    <p:sldId id="380" r:id="rId9"/>
    <p:sldId id="446" r:id="rId10"/>
    <p:sldId id="447" r:id="rId11"/>
    <p:sldId id="448" r:id="rId12"/>
    <p:sldId id="455" r:id="rId13"/>
    <p:sldId id="441" r:id="rId14"/>
    <p:sldId id="458" r:id="rId15"/>
    <p:sldId id="461" r:id="rId16"/>
    <p:sldId id="464" r:id="rId17"/>
    <p:sldId id="462" r:id="rId18"/>
    <p:sldId id="465" r:id="rId19"/>
    <p:sldId id="466" r:id="rId20"/>
    <p:sldId id="467" r:id="rId21"/>
    <p:sldId id="326" r:id="rId22"/>
    <p:sldId id="388" r:id="rId23"/>
    <p:sldId id="456" r:id="rId24"/>
    <p:sldId id="302" r:id="rId25"/>
    <p:sldId id="389" r:id="rId26"/>
    <p:sldId id="390" r:id="rId27"/>
    <p:sldId id="392" r:id="rId28"/>
    <p:sldId id="272" r:id="rId2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2CC3E15-022F-487F-B471-76115B2C3AA8}">
          <p14:sldIdLst>
            <p14:sldId id="305"/>
            <p14:sldId id="435"/>
            <p14:sldId id="381"/>
            <p14:sldId id="438"/>
            <p14:sldId id="437"/>
            <p14:sldId id="457"/>
            <p14:sldId id="380"/>
            <p14:sldId id="446"/>
            <p14:sldId id="447"/>
            <p14:sldId id="448"/>
            <p14:sldId id="455"/>
            <p14:sldId id="441"/>
            <p14:sldId id="458"/>
            <p14:sldId id="461"/>
            <p14:sldId id="464"/>
            <p14:sldId id="462"/>
            <p14:sldId id="465"/>
            <p14:sldId id="466"/>
            <p14:sldId id="467"/>
            <p14:sldId id="326"/>
            <p14:sldId id="388"/>
            <p14:sldId id="456"/>
            <p14:sldId id="302"/>
            <p14:sldId id="389"/>
            <p14:sldId id="390"/>
            <p14:sldId id="392"/>
            <p14:sldId id="272"/>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未知的使用者134" initials="未知的使用者134" lastIdx="1" clrIdx="0"/>
  <p:cmAuthor id="797" name="未知用户443" initials="未" lastIdx="1" clrIdx="0"/>
  <p:cmAuthor id="1" name="Johnny Hsieh" initials="J" lastIdx="1" clrIdx="0"/>
  <p:cmAuthor id="798" name="未知用户411" initials="未" lastIdx="3" clrIdx="1"/>
  <p:cmAuthor id="2" name="未知用户6" initials="未" lastIdx="1" clrIdx="0"/>
  <p:cmAuthor id="799" name="未知用户444" initials="未" lastIdx="6" clrIdx="0"/>
  <p:cmAuthor id="3" name="rita" initials="r" lastIdx="1" clrIdx="1"/>
  <p:cmAuthor id="800" name="未知用户413" initials="未" lastIdx="1" clrIdx="1"/>
  <p:cmAuthor id="4" name="Cindy-NB" initials="C" lastIdx="1" clrIdx="0"/>
  <p:cmAuthor id="801" name="未知用户445" initials="未" lastIdx="1" clrIdx="0"/>
  <p:cmAuthor id="5" name="Louis Lu" initials="L" lastIdx="5" clrIdx="1"/>
  <p:cmAuthor id="802" name="未知用户446" initials="未" lastIdx="1" clrIdx="0"/>
  <p:cmAuthor id="6" name="未知用户4" initials="未" lastIdx="1" clrIdx="0"/>
  <p:cmAuthor id="803" name="未知用户447" initials="未" lastIdx="1" clrIdx="0"/>
  <p:cmAuthor id="7" name="Kevin Hu" initials="K" lastIdx="1" clrIdx="0"/>
  <p:cmAuthor id="804" name="未知用户448" initials="未" lastIdx="1" clrIdx="0"/>
  <p:cmAuthor id="8" name="Neno Loje" initials="N" lastIdx="1" clrIdx="0"/>
  <p:cmAuthor id="805" name="未知用户333" initials="未" lastIdx="1" clrIdx="0"/>
  <p:cmAuthor id="9" name="Unknown User1" initials="U" lastIdx="1" clrIdx="0"/>
  <p:cmAuthor id="806" name="未知用户417" initials="未" lastIdx="1" clrIdx="0"/>
  <p:cmAuthor id="10" name="elfinhsu" initials="e" lastIdx="1" clrIdx="0"/>
  <p:cmAuthor id="807" name="未知用户449" initials="未" lastIdx="1" clrIdx="0"/>
  <p:cmAuthor id="11" name="未知用户1" initials="未" lastIdx="1" clrIdx="0"/>
  <p:cmAuthor id="808" name="未知用户418" initials="未" lastIdx="1" clrIdx="0"/>
  <p:cmAuthor id="12" name="未知的使用者4" initials="未" lastIdx="1" clrIdx="0"/>
  <p:cmAuthor id="809" name="未知用户450" initials="未" lastIdx="6" clrIdx="0"/>
  <p:cmAuthor id="13" name="未知的使用者2" initials="未" lastIdx="1" clrIdx="0"/>
  <p:cmAuthor id="810" name="未知用户423" initials="未" lastIdx="0" clrIdx="0"/>
  <p:cmAuthor id="14" name="未知的使用者10" initials="未" lastIdx="1" clrIdx="0"/>
  <p:cmAuthor id="811" name="未知用户424" initials="未" lastIdx="5" clrIdx="0"/>
  <p:cmAuthor id="15" name="未知用户12" initials="未" lastIdx="8" clrIdx="0"/>
  <p:cmAuthor id="812" name="未知用户425" initials="未" lastIdx="3" clrIdx="1"/>
  <p:cmAuthor id="16" name="未知用户13" initials="未" lastIdx="1" clrIdx="0"/>
  <p:cmAuthor id="813" name="未知用户451" initials="未" lastIdx="1" clrIdx="0"/>
  <p:cmAuthor id="17" name="未知用户14" initials="未" lastIdx="1" clrIdx="0"/>
  <p:cmAuthor id="814" name="未知用户452" initials="未" lastIdx="1" clrIdx="0"/>
  <p:cmAuthor id="18" name="未知的使用者7" initials="未" lastIdx="1" clrIdx="0"/>
  <p:cmAuthor id="815" name="未知用户453" initials="未" lastIdx="1" clrIdx="0"/>
  <p:cmAuthor id="19" name="未知用户8" initials="未" lastIdx="1" clrIdx="0"/>
  <p:cmAuthor id="816" name="未知用户454" initials="未" lastIdx="1" clrIdx="2"/>
  <p:cmAuthor id="20" name="未知用户9" initials="未" lastIdx="1" clrIdx="0"/>
  <p:cmAuthor id="817" name="未知用户455" initials="未" lastIdx="1" clrIdx="0"/>
  <p:cmAuthor id="21" name="微软用户" initials="微" lastIdx="1" clrIdx="0"/>
  <p:cmAuthor id="818" name="未知用户456" initials="未" lastIdx="1" clrIdx="0"/>
  <p:cmAuthor id="22" name="未知的使用者6" initials="未" lastIdx="1" clrIdx="0"/>
  <p:cmAuthor id="819" name="未知用户457" initials="未" lastIdx="10" clrIdx="0"/>
  <p:cmAuthor id="23" name="August" initials="A" lastIdx="1" clrIdx="0"/>
  <p:cmAuthor id="820" name="未知用户458" initials="未" lastIdx="1" clrIdx="0"/>
  <p:cmAuthor id="24" name="未知用户343" initials="未" lastIdx="1" clrIdx="0"/>
  <p:cmAuthor id="821" name="風輕 雲淡" initials="風輕" lastIdx="1" clrIdx="511"/>
  <p:cmAuthor id="25" name="未知的使用者19" initials="未" lastIdx="8" clrIdx="0"/>
  <p:cmAuthor id="26" name="未知的使用者20" initials="未" lastIdx="1" clrIdx="0"/>
  <p:cmAuthor id="27" name="未知的使用者21" initials="未" lastIdx="1" clrIdx="0"/>
  <p:cmAuthor id="28" name="未知的使用者17" initials="未" lastIdx="8" clrIdx="0"/>
  <p:cmAuthor id="29" name="未知的使用者18" initials="未" lastIdx="1" clrIdx="0"/>
  <p:cmAuthor id="30" name="未知的使用者15" initials="未" lastIdx="1" clrIdx="0"/>
  <p:cmAuthor id="31" name="Deanna Schuler (Bookey Consulting)" initials="D" lastIdx="2" clrIdx="0"/>
  <p:cmAuthor id="32" name="Wenwen" initials="W" lastIdx="1" clrIdx="1"/>
  <p:cmAuthor id="33" name="Administrator" initials="A" lastIdx="1" clrIdx="0"/>
  <p:cmAuthor id="34" name="未知的使用者100" initials="未" lastIdx="0" clrIdx="1"/>
  <p:cmAuthor id="36" name="未知用户15" initials="未" lastIdx="0" clrIdx="1"/>
  <p:cmAuthor id="37" name="庆芳 许" initials="庆芳" lastIdx="1" clrIdx="2"/>
  <p:cmAuthor id="38" name="hu yan" initials="hy" lastIdx="1" clrIdx="3"/>
  <p:cmAuthor id="40" name="未知的使用者11" initials="未" lastIdx="1" clrIdx="0"/>
  <p:cmAuthor id="41" name="Unknown User7" initials="U" lastIdx="1" clrIdx="0"/>
  <p:cmAuthor id="42" name="Unknown User8" initials="U" lastIdx="1" clrIdx="0"/>
  <p:cmAuthor id="43" name="未知的使用者8" initials="未" lastIdx="1" clrIdx="0"/>
  <p:cmAuthor id="44" name="未知用户19" initials="未" lastIdx="1" clrIdx="0"/>
  <p:cmAuthor id="45" name="未知的使用者51" initials="未" lastIdx="10" clrIdx="0"/>
  <p:cmAuthor id="46" name="未知的使用者53" initials="未" lastIdx="1" clrIdx="0"/>
  <p:cmAuthor id="47" name="未知的使用者46" initials="未" lastIdx="1" clrIdx="1"/>
  <p:cmAuthor id="48" name="未知用户2" initials="未" lastIdx="1" clrIdx="0"/>
  <p:cmAuthor id="49" name="未知的使用者24" initials="未" lastIdx="8" clrIdx="0"/>
  <p:cmAuthor id="50" name="未知的使用者25" initials="未" lastIdx="1" clrIdx="0"/>
  <p:cmAuthor id="51" name="未知的使用者26" initials="未" lastIdx="1" clrIdx="0"/>
  <p:cmAuthor id="52" name="未知的使用者27" initials="未" lastIdx="8" clrIdx="0"/>
  <p:cmAuthor id="53" name="未知的使用者28" initials="未" lastIdx="1" clrIdx="0"/>
  <p:cmAuthor id="54" name="未知的使用者29" initials="未" lastIdx="1" clrIdx="0"/>
  <p:cmAuthor id="55" name="Jason Wang" initials="J" lastIdx="1" clrIdx="0"/>
  <p:cmAuthor id="56" name="未知用户5" initials="未" lastIdx="1" clrIdx="0"/>
  <p:cmAuthor id="57" name="未知的使用者9" initials="未" lastIdx="1" clrIdx="0"/>
  <p:cmAuthor id="58" name="王鹏凯" initials="王" lastIdx="1" clrIdx="0"/>
  <p:cmAuthor id="60" name="Saku Uchikawa" initials="S" lastIdx="11" clrIdx="0"/>
  <p:cmAuthor id="61" name="未知的使用者3" initials="未" lastIdx="7" clrIdx="1"/>
  <p:cmAuthor id="62" name="張秀娟" initials="張" lastIdx="1" clrIdx="2"/>
  <p:cmAuthor id="63" name="未知的使用者34" initials="未" lastIdx="1" clrIdx="0"/>
  <p:cmAuthor id="64" name="未知的使用者35" initials="未" lastIdx="1" clrIdx="0"/>
  <p:cmAuthor id="65" name="未知的使用者30" initials="未" lastIdx="8" clrIdx="0"/>
  <p:cmAuthor id="66" name="未知的使用者31" initials="未" lastIdx="1" clrIdx="0"/>
  <p:cmAuthor id="67" name="未知的使用者32" initials="未" lastIdx="1" clrIdx="0"/>
  <p:cmAuthor id="68" name="未知的使用者22" initials="未" lastIdx="8" clrIdx="0"/>
  <p:cmAuthor id="69" name="未知的使用者23" initials="未" lastIdx="1" clrIdx="0"/>
  <p:cmAuthor id="70" name="LeeElva" initials="L" lastIdx="1" clrIdx="0"/>
  <p:cmAuthor id="71" name="未知用户22" initials="未" lastIdx="1" clrIdx="0"/>
  <p:cmAuthor id="72" name="未知用户24" initials="未" lastIdx="1" clrIdx="0"/>
  <p:cmAuthor id="73" name="未知用户66" initials="未" lastIdx="1" clrIdx="0"/>
  <p:cmAuthor id="74" name="未知用户67" initials="未" lastIdx="1" clrIdx="0"/>
  <p:cmAuthor id="75" name="未知用户62" initials="未" lastIdx="1" clrIdx="1"/>
  <p:cmAuthor id="76" name="P00035_jeremy" initials="P" lastIdx="1" clrIdx="0"/>
  <p:cmAuthor id="77" name="朱晓瑜" initials="朱" lastIdx="54" clrIdx="0"/>
  <p:cmAuthor id="78" name="djj" initials="d" lastIdx="2" clrIdx="0"/>
  <p:cmAuthor id="79" name="lianghb" initials="l" lastIdx="19" clrIdx="0"/>
  <p:cmAuthor id="80" name="linyd" initials="l" lastIdx="3" clrIdx="1"/>
  <p:cmAuthor id="81" name="muzi wei" initials="m" lastIdx="1" clrIdx="0"/>
  <p:cmAuthor id="82" name="Windows 用户" initials="W" lastIdx="1" clrIdx="0"/>
  <p:cmAuthor id="83" name="未知用户56" initials="未" lastIdx="1" clrIdx="0"/>
  <p:cmAuthor id="84" name="未知用户55" initials="未" lastIdx="1" clrIdx="0"/>
  <p:cmAuthor id="85" name="未知用户51" initials="未" lastIdx="1" clrIdx="1"/>
  <p:cmAuthor id="86" name="未知的使用者16" initials="未" lastIdx="8" clrIdx="0"/>
  <p:cmAuthor id="87" name="Shawna Strickland" initials="S" lastIdx="2" clrIdx="0"/>
  <p:cmAuthor id="88" name="Ashley Eberenz" initials="A" lastIdx="7" clrIdx="1"/>
  <p:cmAuthor id="89" name="Mary Feil-Jacobs" initials="M" lastIdx="43" clrIdx="1"/>
  <p:cmAuthor id="90" name="未知用户81" initials="未" lastIdx="1" clrIdx="0"/>
  <p:cmAuthor id="91" name="未知用户82" initials="未" lastIdx="1" clrIdx="0"/>
  <p:cmAuthor id="92" name="未知用户83" initials="未" lastIdx="1" clrIdx="1"/>
  <p:cmAuthor id="93" name="未知的使用者67" initials="未" lastIdx="1" clrIdx="0"/>
  <p:cmAuthor id="94" name="未知的使用者68" initials="未" lastIdx="1" clrIdx="0"/>
  <p:cmAuthor id="95" name="未知的使用者69" initials="未" lastIdx="1" clrIdx="1"/>
  <p:cmAuthor id="96" name="未知的使用者56" initials="未" lastIdx="1" clrIdx="0"/>
  <p:cmAuthor id="97" name="未知的使用者55" initials="未" lastIdx="1" clrIdx="0"/>
  <p:cmAuthor id="98" name="未知的使用者52" initials="未" lastIdx="1" clrIdx="1"/>
  <p:cmAuthor id="99" name="未知的使用者72" initials="未" lastIdx="1" clrIdx="0"/>
  <p:cmAuthor id="100" name="未知的使用者74" initials="未" lastIdx="1" clrIdx="0"/>
  <p:cmAuthor id="101" name="未知的使用者71" initials="未" lastIdx="1" clrIdx="1"/>
  <p:cmAuthor id="102" name="P1063cindychen" initials="P" lastIdx="6" clrIdx="0"/>
  <p:cmAuthor id="103" name="Daniel Wuu" initials="D" lastIdx="1" clrIdx="0"/>
  <p:cmAuthor id="104" name="px" initials="p" lastIdx="3" clrIdx="1"/>
  <p:cmAuthor id="105" name="LiuHui" initials="L" lastIdx="1" clrIdx="0"/>
  <p:cmAuthor id="106" name="AbuSina" initials="A" lastIdx="2" clrIdx="0"/>
  <p:cmAuthor id="107" name="Sky123.Org" initials="S" lastIdx="1" clrIdx="0"/>
  <p:cmAuthor id="108" name="周元元" initials="周" lastIdx="5" clrIdx="0"/>
  <p:cmAuthor id="109" name="未知用户18" initials="未" lastIdx="10" clrIdx="0"/>
  <p:cmAuthor id="110" name="未知用户21" initials="未" lastIdx="1" clrIdx="0"/>
  <p:cmAuthor id="111" name="YUMINGNJ" initials="Y" lastIdx="3" clrIdx="0"/>
  <p:cmAuthor id="112" name="daphne" initials="d" lastIdx="1" clrIdx="0"/>
  <p:cmAuthor id="113" name="qiantong" initials="q" lastIdx="3" clrIdx="1"/>
  <p:cmAuthor id="114" name="116304" initials="1" lastIdx="1" clrIdx="1"/>
  <p:cmAuthor id="115" name="未知的使用者13" initials="未" lastIdx="1" clrIdx="0"/>
  <p:cmAuthor id="116" name="未知的使用者14" initials="未" lastIdx="2" clrIdx="0"/>
  <p:cmAuthor id="117" name="廖麗華" initials="廖" lastIdx="1" clrIdx="0"/>
  <p:cmAuthor id="118" name="未知的使用者12" initials="未" lastIdx="1" clrIdx="0"/>
  <p:cmAuthor id="119" name="qihua-DCMS" initials="q" lastIdx="0" clrIdx="0"/>
  <p:cmAuthor id="120" name="yuanzh" initials="y" lastIdx="1" clrIdx="1"/>
  <p:cmAuthor id="121" name="曾红" initials="曾" lastIdx="0" clrIdx="0"/>
  <p:cmAuthor id="122" name="未知用户16" initials="未" lastIdx="1" clrIdx="0"/>
  <p:cmAuthor id="123" name="未知用户17" initials="未" lastIdx="0" clrIdx="1"/>
  <p:cmAuthor id="124" name="mm" initials="m" lastIdx="1" clrIdx="0"/>
  <p:cmAuthor id="125" name="liupeng" initials="l" lastIdx="1" clrIdx="1"/>
  <p:cmAuthor id="126" name="周宏達JerryChou" initials="周" lastIdx="6" clrIdx="2"/>
  <p:cmAuthor id="127" name="luxu" initials="l" lastIdx="22" clrIdx="0"/>
  <p:cmAuthor id="128" name="hl sun" initials="h" lastIdx="1" clrIdx="0"/>
  <p:cmAuthor id="129" name="不明使用者20" initials="不" lastIdx="1" clrIdx="0"/>
  <p:cmAuthor id="130" name="不明使用者21" initials="不" lastIdx="1" clrIdx="0"/>
  <p:cmAuthor id="131" name="不明使用者18" initials="不" lastIdx="0" clrIdx="1"/>
  <p:cmAuthor id="132" name="不明使用者19" initials="不" lastIdx="1" clrIdx="0"/>
  <p:cmAuthor id="133" name="yuexuejun" initials="y" lastIdx="3" clrIdx="0"/>
  <p:cmAuthor id="134" name="未知的使用者76" initials="未" lastIdx="1" clrIdx="0"/>
  <p:cmAuthor id="135" name="未知的使用者70" initials="未" lastIdx="1" clrIdx="0"/>
  <p:cmAuthor id="136" name="未知的使用者73" initials="未" lastIdx="1" clrIdx="0"/>
  <p:cmAuthor id="137" name="未知用户57" initials="未" lastIdx="1" clrIdx="0"/>
  <p:cmAuthor id="138" name="未知用户58" initials="未" lastIdx="5" clrIdx="1"/>
  <p:cmAuthor id="139" name="未知用户59" initials="未" lastIdx="0" clrIdx="1"/>
  <p:cmAuthor id="140" name="Christina" initials="C" lastIdx="0" clrIdx="0"/>
  <p:cmAuthor id="141" name="jet" initials="j" lastIdx="1" clrIdx="0"/>
  <p:cmAuthor id="142" name="未知用户103" initials="未" lastIdx="1" clrIdx="0"/>
  <p:cmAuthor id="143" name="未知用户104" initials="未" lastIdx="1" clrIdx="0"/>
  <p:cmAuthor id="144" name="未知用户102" initials="未" lastIdx="1" clrIdx="1"/>
  <p:cmAuthor id="145" name="未知用户99" initials="未" lastIdx="1" clrIdx="0"/>
  <p:cmAuthor id="146" name="未知的使用者95" initials="未" lastIdx="1" clrIdx="0"/>
  <p:cmAuthor id="147" name="未知的使用者92" initials="未" lastIdx="1" clrIdx="0"/>
  <p:cmAuthor id="148" name="未知的使用者93" initials="未" lastIdx="1" clrIdx="1"/>
  <p:cmAuthor id="149" name="未知的使用者94" initials="未" lastIdx="1" clrIdx="2"/>
  <p:cmAuthor id="150" name="未知的使用者119" initials="未" lastIdx="1" clrIdx="0"/>
  <p:cmAuthor id="151" name="未知的使用者120" initials="未" lastIdx="1" clrIdx="0"/>
  <p:cmAuthor id="152" name="未知的使用者121" initials="未" lastIdx="1" clrIdx="1"/>
  <p:cmAuthor id="153" name="未知的使用者111" initials="未" lastIdx="1" clrIdx="2"/>
  <p:cmAuthor id="154" name="未知用户114" initials="未" lastIdx="1" clrIdx="0"/>
  <p:cmAuthor id="155" name="未知用户115" initials="未" lastIdx="1" clrIdx="0"/>
  <p:cmAuthor id="156" name="未知用户116" initials="未" lastIdx="1" clrIdx="1"/>
  <p:cmAuthor id="157" name="未知用户117" initials="未" lastIdx="1" clrIdx="2"/>
  <p:cmAuthor id="158" name="未知用户61" initials="未" lastIdx="8" clrIdx="0"/>
  <p:cmAuthor id="159" name="未知用户60" initials="未" lastIdx="1" clrIdx="0"/>
  <p:cmAuthor id="160" name="未知用户123" initials="未" lastIdx="1" clrIdx="0"/>
  <p:cmAuthor id="161" name="未知用户124" initials="未" lastIdx="1" clrIdx="0"/>
  <p:cmAuthor id="162" name="未知用户125" initials="未" lastIdx="1" clrIdx="1"/>
  <p:cmAuthor id="163" name="未知用户126" initials="未" lastIdx="1" clrIdx="0"/>
  <p:cmAuthor id="164" name="未知用户63" initials="未" lastIdx="1" clrIdx="1"/>
  <p:cmAuthor id="165" name="未知用户84" initials="未" lastIdx="1" clrIdx="0"/>
  <p:cmAuthor id="166" name="未知用户105" initials="未" lastIdx="1" clrIdx="0"/>
  <p:cmAuthor id="167" name="未知用户106" initials="未" lastIdx="1" clrIdx="0"/>
  <p:cmAuthor id="168" name="未知用户107" initials="未" lastIdx="1" clrIdx="1"/>
  <p:cmAuthor id="169" name="未知用户108" initials="未" lastIdx="1" clrIdx="0"/>
  <p:cmAuthor id="170" name="Unknown User69" initials="U" lastIdx="8" clrIdx="0"/>
  <p:cmAuthor id="171" name="未知用户186" initials="未" lastIdx="1" clrIdx="0"/>
  <p:cmAuthor id="172" name="thomas" initials="t" lastIdx="1" clrIdx="49"/>
  <p:cmAuthor id="173" name="唐可欣" initials="唐" lastIdx="1" clrIdx="0"/>
  <p:cmAuthor id="174" name="未知的使用者33" initials="未" lastIdx="1" clrIdx="0"/>
  <p:cmAuthor id="175" name="Ted Su" initials="T" lastIdx="1" clrIdx="78"/>
  <p:cmAuthor id="176" name="未知的使用者110" initials="未" lastIdx="1" clrIdx="0"/>
  <p:cmAuthor id="178" name="未知的使用者223" initials="未" lastIdx="1" clrIdx="1"/>
  <p:cmAuthor id="179" name="未知用户85" initials="未" lastIdx="1" clrIdx="0"/>
  <p:cmAuthor id="180" name="R affer" initials="R" lastIdx="1" clrIdx="0"/>
  <p:cmAuthor id="181" name="未知用户86" initials="未" lastIdx="1" clrIdx="0"/>
  <p:cmAuthor id="182" name="未知用户129" initials="未" lastIdx="1" clrIdx="0"/>
  <p:cmAuthor id="183" name="未知用户127" initials="未" lastIdx="1" clrIdx="1"/>
  <p:cmAuthor id="184" name="未知用户128" initials="未" lastIdx="1" clrIdx="2"/>
  <p:cmAuthor id="185" name="shinin" initials="s" lastIdx="2" clrIdx="0"/>
  <p:cmAuthor id="186" name="未知用户109" initials="未" lastIdx="1" clrIdx="1"/>
  <p:cmAuthor id="187" name="未知的使用者41" initials="未" lastIdx="1" clrIdx="0"/>
  <p:cmAuthor id="188" name="Unknown User28" initials="U" lastIdx="3" clrIdx="1"/>
  <p:cmAuthor id="189" name="未知用户10" initials="未知用户10" lastIdx="1" clrIdx="1"/>
  <p:cmAuthor id="190" name="未知用户11" initials="未知用户11" lastIdx="1" clrIdx="0"/>
  <p:cmAuthor id="191" name="Unknown User117" initials="U" lastIdx="10" clrIdx="0"/>
  <p:cmAuthor id="192" name="Unknown User63" initials="U" lastIdx="8" clrIdx="0"/>
  <p:cmAuthor id="193" name="Unknown User115" initials="U" lastIdx="10" clrIdx="0"/>
  <p:cmAuthor id="194" name="Unknown User116" initials="U" lastIdx="0" clrIdx="1"/>
  <p:cmAuthor id="195" name="Unknown User65" initials="U" lastIdx="1" clrIdx="0"/>
  <p:cmAuthor id="196" name="Unknown User66" initials="U" lastIdx="1" clrIdx="0"/>
  <p:cmAuthor id="197" name="Unknown User67" initials="U" lastIdx="1" clrIdx="0"/>
  <p:cmAuthor id="198" name="未知的使用者156" initials="未" lastIdx="1" clrIdx="0"/>
  <p:cmAuthor id="199" name="未知的使用者138" initials="未" lastIdx="1" clrIdx="1"/>
  <p:cmAuthor id="200" name="Unknown User70" initials="U" lastIdx="1" clrIdx="0"/>
  <p:cmAuthor id="201" name="未知的使用者112" initials="未" lastIdx="1" clrIdx="1"/>
  <p:cmAuthor id="202" name="未知的使用者113" initials="未" lastIdx="1" clrIdx="2"/>
  <p:cmAuthor id="203" name="未知的使用者117" initials="未" lastIdx="1" clrIdx="0"/>
  <p:cmAuthor id="204" name="未知的使用者118" initials="未" lastIdx="1" clrIdx="0"/>
  <p:cmAuthor id="205" name="未知的使用者115" initials="未" lastIdx="1" clrIdx="1"/>
  <p:cmAuthor id="206" name="clinchen" initials="c" lastIdx="0" clrIdx="1"/>
  <p:cmAuthor id="207" name="Unknown User68" initials="U" lastIdx="1" clrIdx="0"/>
  <p:cmAuthor id="208" name="hanjuncompany" initials="h" lastIdx="1" clrIdx="0"/>
  <p:cmAuthor id="209" name="未知用户3" initials="未" lastIdx="1" clrIdx="0"/>
  <p:cmAuthor id="210" name="kathy chen" initials="k" lastIdx="3" clrIdx="0"/>
  <p:cmAuthor id="211" name="未知的使用者63" initials="未" lastIdx="1" clrIdx="0"/>
  <p:cmAuthor id="212" name="未知的使用者64" initials="未" lastIdx="3" clrIdx="1"/>
  <p:cmAuthor id="213" name="未知的使用者48" initials="未" lastIdx="1" clrIdx="0"/>
  <p:cmAuthor id="214" name="未知的使用者47" initials="未" lastIdx="1" clrIdx="0"/>
  <p:cmAuthor id="215" name="未知的使用者49" initials="未" lastIdx="1" clrIdx="0"/>
  <p:cmAuthor id="216" name="未知的使用者60" initials="未" lastIdx="8" clrIdx="0"/>
  <p:cmAuthor id="217" name="未知的使用者59" initials="未" lastIdx="1" clrIdx="0"/>
  <p:cmAuthor id="218" name="未知的使用者57" initials="未" lastIdx="1" clrIdx="0"/>
  <p:cmAuthor id="219" name="未知的使用者54" initials="未" lastIdx="1" clrIdx="0"/>
  <p:cmAuthor id="220" name="未知的使用者66" initials="未" lastIdx="8" clrIdx="0"/>
  <p:cmAuthor id="221" name="未知的使用者65" initials="未" lastIdx="1" clrIdx="0"/>
  <p:cmAuthor id="222" name="maxine" initials="m" lastIdx="0" clrIdx="0"/>
  <p:cmAuthor id="223" name="未知的使用者43" initials="未" lastIdx="1" clrIdx="0"/>
  <p:cmAuthor id="224" name="未知的使用者40" initials="未" lastIdx="1" clrIdx="0"/>
  <p:cmAuthor id="225" name="未知的使用者105" initials="未" lastIdx="1" clrIdx="0"/>
  <p:cmAuthor id="226" name="未知的使用者106" initials="未" lastIdx="3" clrIdx="1"/>
  <p:cmAuthor id="227" name="未知的使用者107" initials="未" lastIdx="1" clrIdx="1"/>
  <p:cmAuthor id="228" name="未知的使用者108" initials="未" lastIdx="1" clrIdx="0"/>
  <p:cmAuthor id="229" name="未知的使用者86" initials="未" lastIdx="1" clrIdx="0"/>
  <p:cmAuthor id="230" name="未知的使用者103" initials="未" lastIdx="8" clrIdx="0"/>
  <p:cmAuthor id="231" name="未知的使用者104" initials="未" lastIdx="1" clrIdx="0"/>
  <p:cmAuthor id="232" name="未知的使用者98" initials="未" lastIdx="1" clrIdx="0"/>
  <p:cmAuthor id="233" name="未知的使用者116" initials="未" lastIdx="1" clrIdx="1"/>
  <p:cmAuthor id="234" name="未知的使用者42" initials="未" lastIdx="8" clrIdx="0"/>
  <p:cmAuthor id="235" name="未知的使用者44" initials="未" lastIdx="1" clrIdx="0"/>
  <p:cmAuthor id="236" name="未知的使用者36" initials="未" lastIdx="8" clrIdx="0"/>
  <p:cmAuthor id="237" name="未知的使用者37" initials="未" lastIdx="1" clrIdx="0"/>
  <p:cmAuthor id="238" name="未知的使用者38" initials="未" lastIdx="1" clrIdx="0"/>
  <p:cmAuthor id="239" name="未知的使用者45" initials="未" lastIdx="8" clrIdx="0"/>
  <p:cmAuthor id="240" name="未知的使用者126" initials="未" lastIdx="1" clrIdx="0"/>
  <p:cmAuthor id="241" name="未知的使用者127" initials="未" lastIdx="3" clrIdx="1"/>
  <p:cmAuthor id="242" name="未知的使用者128" initials="未" lastIdx="1" clrIdx="1"/>
  <p:cmAuthor id="243" name="未知的使用者124" initials="未" lastIdx="1" clrIdx="0"/>
  <p:cmAuthor id="244" name="未知的使用者125" initials="未" lastIdx="1" clrIdx="0"/>
  <p:cmAuthor id="245" name="Sara Chen" initials="S" lastIdx="1" clrIdx="0"/>
  <p:cmAuthor id="246" name="huang gerrard" initials="h" lastIdx="1" clrIdx="0"/>
  <p:cmAuthor id="247" name="未知用户170" initials="未" lastIdx="1" clrIdx="0"/>
  <p:cmAuthor id="248" name="未知用户171" initials="未" lastIdx="5" clrIdx="1"/>
  <p:cmAuthor id="249" name="未知用户172" initials="未" lastIdx="1" clrIdx="1"/>
  <p:cmAuthor id="250" name="未知用户173" initials="未" lastIdx="1" clrIdx="0"/>
  <p:cmAuthor id="251" name="未知用户149" initials="未" lastIdx="1" clrIdx="0"/>
  <p:cmAuthor id="252" name="未知用户150" initials="未" lastIdx="1" clrIdx="0"/>
  <p:cmAuthor id="253" name="未知用户151" initials="未" lastIdx="2" clrIdx="0"/>
  <p:cmAuthor id="254" name="未知用户152" initials="未" lastIdx="8" clrIdx="0"/>
  <p:cmAuthor id="255" name="未知用户153" initials="未" lastIdx="8" clrIdx="0"/>
  <p:cmAuthor id="256" name="未知用户154" initials="未" lastIdx="1" clrIdx="0"/>
  <p:cmAuthor id="257" name="未知用户155" initials="未" lastIdx="1" clrIdx="0"/>
  <p:cmAuthor id="258" name="未知用户41" initials="未" lastIdx="8" clrIdx="0"/>
  <p:cmAuthor id="259" name="未知用户44" initials="未" lastIdx="1" clrIdx="0"/>
  <p:cmAuthor id="260" name="未知用户45" initials="未" lastIdx="1" clrIdx="0"/>
  <p:cmAuthor id="261" name="未知用户156" initials="未" lastIdx="10" clrIdx="0"/>
  <p:cmAuthor id="262" name="未知用户64" initials="未" lastIdx="1" clrIdx="0"/>
  <p:cmAuthor id="263" name="未知用户65" initials="未" lastIdx="1" clrIdx="0"/>
  <p:cmAuthor id="264" name="未知用户68" initials="未" lastIdx="1" clrIdx="0"/>
  <p:cmAuthor id="265" name="未知用户69" initials="未" lastIdx="2" clrIdx="0"/>
  <p:cmAuthor id="266" name="James" initials="J" lastIdx="1" clrIdx="0"/>
  <p:cmAuthor id="267" name="未知用户71" initials="未" lastIdx="1" clrIdx="0"/>
  <p:cmAuthor id="268" name="未知用户72" initials="未" lastIdx="1" clrIdx="0"/>
  <p:cmAuthor id="269" name="未知用户73" initials="未" lastIdx="2" clrIdx="0"/>
  <p:cmAuthor id="270" name="未知用户49" initials="未" lastIdx="1" clrIdx="0"/>
  <p:cmAuthor id="271" name="未知用户50" initials="未" lastIdx="1" clrIdx="0"/>
  <p:cmAuthor id="272" name="未知用户52" initials="未" lastIdx="1" clrIdx="0"/>
  <p:cmAuthor id="273" name="MA15" initials="M" lastIdx="1" clrIdx="0"/>
  <p:cmAuthor id="274" name="未知用户47" initials="未" lastIdx="6" clrIdx="0"/>
  <p:cmAuthor id="275" name="未知用户53" initials="未" lastIdx="10" clrIdx="0"/>
  <p:cmAuthor id="276" name="未知用户96" initials="未" lastIdx="1" clrIdx="0"/>
  <p:cmAuthor id="277" name="未知用户48" initials="未" lastIdx="1" clrIdx="0"/>
  <p:cmAuthor id="278" name="未知用户97" initials="未" lastIdx="2" clrIdx="0"/>
  <p:cmAuthor id="279" name="未知用户40" initials="未" lastIdx="5" clrIdx="1"/>
  <p:cmAuthor id="280" name="未知用户43" initials="未" lastIdx="1" clrIdx="0"/>
  <p:cmAuthor id="281" name="未知用户98" initials="未" lastIdx="8" clrIdx="0"/>
  <p:cmAuthor id="282" name="未知用户100" initials="未" lastIdx="1" clrIdx="0"/>
  <p:cmAuthor id="283" name="未知用户101" initials="未" lastIdx="1" clrIdx="0"/>
  <p:cmAuthor id="284" name="x230" initials="x" lastIdx="1" clrIdx="0"/>
  <p:cmAuthor id="287" name="未知用户95" initials="未" lastIdx="1" clrIdx="0"/>
  <p:cmAuthor id="288" name="Evonlin" initials="E" lastIdx="2" clrIdx="2"/>
  <p:cmAuthor id="289" name="未知用户42" initials="未" lastIdx="1" clrIdx="0"/>
  <p:cmAuthor id="290" name="未知的使用者39" initials="未" lastIdx="10" clrIdx="0"/>
  <p:cmAuthor id="291" name="未知的使用者109" initials="未" lastIdx="5" clrIdx="1"/>
  <p:cmAuthor id="292" name="未知的使用者122" initials="未" lastIdx="1" clrIdx="0"/>
  <p:cmAuthor id="293" name="未知的使用者123" initials="未" lastIdx="8" clrIdx="0"/>
  <p:cmAuthor id="294" name="未知用户93" initials="未" lastIdx="1" clrIdx="0"/>
  <p:cmAuthor id="295" name="未知用户90" initials="未" lastIdx="5" clrIdx="1"/>
  <p:cmAuthor id="296" name="未知用户91" initials="未" lastIdx="0" clrIdx="1"/>
  <p:cmAuthor id="297" name="未知用户92" initials="未" lastIdx="1" clrIdx="0"/>
  <p:cmAuthor id="298" name="未知用户74" initials="未" lastIdx="5" clrIdx="1"/>
  <p:cmAuthor id="299" name="未知用户75" initials="未" lastIdx="8" clrIdx="0"/>
  <p:cmAuthor id="300" name="未知用户76" initials="未" lastIdx="1" clrIdx="0"/>
  <p:cmAuthor id="301" name="未知用户77" initials="未" lastIdx="8" clrIdx="0"/>
  <p:cmAuthor id="302" name="未知用户78" initials="未" lastIdx="8" clrIdx="0"/>
  <p:cmAuthor id="303" name="未知用户79" initials="未" lastIdx="1" clrIdx="0"/>
  <p:cmAuthor id="304" name="未知用户80" initials="未" lastIdx="1" clrIdx="0"/>
  <p:cmAuthor id="305" name="未知的使用者50" initials="未" lastIdx="1" clrIdx="0"/>
  <p:cmAuthor id="306" name="Harry xu" initials="H" lastIdx="1" clrIdx="0"/>
  <p:cmAuthor id="307" name="未知的使用者62" initials="未" lastIdx="1" clrIdx="1"/>
  <p:cmAuthor id="308" name="未知的使用者58" initials="未" lastIdx="1" clrIdx="0"/>
  <p:cmAuthor id="309" name="未知用户38" initials="未" lastIdx="8" clrIdx="0"/>
  <p:cmAuthor id="310" name="未知用户28" initials="未知用户28" lastIdx="1" clrIdx="0"/>
  <p:cmAuthor id="311" name="未知用户29" initials="未知用户29" lastIdx="1" clrIdx="2"/>
  <p:cmAuthor id="312" name="未知用户30" initials="未知用户30" lastIdx="2" clrIdx="0"/>
  <p:cmAuthor id="313" name="未知用户31" initials="未知用户31" lastIdx="1" clrIdx="75"/>
  <p:cmAuthor id="314" name="Vicky" initials="V" lastIdx="1" clrIdx="1"/>
  <p:cmAuthor id="315" name="刘云轩" initials="刘" lastIdx="1" clrIdx="0"/>
  <p:cmAuthor id="316" name="sharon" initials="s" lastIdx="1" clrIdx="84"/>
  <p:cmAuthor id="317" name="未知用户32" initials="未知用户32" lastIdx="1" clrIdx="0"/>
  <p:cmAuthor id="318" name="未知用户33" initials="未知用户33" lastIdx="1" clrIdx="0"/>
  <p:cmAuthor id="319" name="未知用户27" initials="未" lastIdx="1" clrIdx="0"/>
  <p:cmAuthor id="320" name="未知用户35" initials="未" lastIdx="1" clrIdx="0"/>
  <p:cmAuthor id="321" name="未知用户111" initials="未" lastIdx="1" clrIdx="1"/>
  <p:cmAuthor id="322" name="alpha" initials="a" lastIdx="1" clrIdx="0"/>
  <p:cmAuthor id="323" name="未知用户37" initials="未" lastIdx="1" clrIdx="0"/>
  <p:cmAuthor id="324" name="Unknown User22" initials="U" lastIdx="1" clrIdx="0"/>
  <p:cmAuthor id="325" name="Unknown User23" initials="U" lastIdx="1" clrIdx="0"/>
  <p:cmAuthor id="326" name="未知的使用者75" initials="未" lastIdx="1" clrIdx="0"/>
  <p:cmAuthor id="327" name="未知的使用者77" initials="未" lastIdx="1" clrIdx="0"/>
  <p:cmAuthor id="328" name="未知的使用者78" initials="未" lastIdx="5" clrIdx="1"/>
  <p:cmAuthor id="329" name="未知的使用者79" initials="未" lastIdx="0" clrIdx="1"/>
  <p:cmAuthor id="330" name="未知的使用者80" initials="未" lastIdx="0" clrIdx="0"/>
  <p:cmAuthor id="331" name="未知的使用者82" initials="未" lastIdx="1" clrIdx="0"/>
  <p:cmAuthor id="332" name="未知的使用者83" initials="未" lastIdx="1" clrIdx="0"/>
  <p:cmAuthor id="333" name="未知的使用者84" initials="未" lastIdx="1" clrIdx="1"/>
  <p:cmAuthor id="334" name="未知的使用者85" initials="未" lastIdx="1" clrIdx="0"/>
  <p:cmAuthor id="335" name="未知的使用者87" initials="未" lastIdx="1" clrIdx="0"/>
  <p:cmAuthor id="336" name="未知的使用者90" initials="未" lastIdx="8" clrIdx="0"/>
  <p:cmAuthor id="337" name="未知的使用者91" initials="未" lastIdx="1" clrIdx="0"/>
  <p:cmAuthor id="338" name="CHRISYU" initials="C" lastIdx="1" clrIdx="0"/>
  <p:cmAuthor id="339" name="liucunri" initials="l" lastIdx="1" clrIdx="0"/>
  <p:cmAuthor id="340" name="未知用户34" initials="未知用户34" lastIdx="8" clrIdx="0"/>
  <p:cmAuthor id="341" name="未知的使用者155" initials="未" lastIdx="1" clrIdx="0"/>
  <p:cmAuthor id="342" name="未知用户36" initials="未知用户36" lastIdx="1" clrIdx="0"/>
  <p:cmAuthor id="343" name="未知的使用者102" initials="未" lastIdx="5" clrIdx="1"/>
  <p:cmAuthor id="344" name="未知用户26" initials="未" lastIdx="1" clrIdx="0"/>
  <p:cmAuthor id="345" name="仝德志" initials="仝" lastIdx="1" clrIdx="0"/>
  <p:cmAuthor id="346" name="未知用户112" initials="未知用户112" lastIdx="4" clrIdx="0"/>
  <p:cmAuthor id="348" name="未知的使用者169" initials="未" lastIdx="1" clrIdx="0"/>
  <p:cmAuthor id="349" name="未知的使用者183" initials="未" lastIdx="5" clrIdx="1"/>
  <p:cmAuthor id="350" name="未知的使用者182" initials="未" lastIdx="1" clrIdx="1"/>
  <p:cmAuthor id="351" name="未知的使用者173" initials="未" lastIdx="1" clrIdx="0"/>
  <p:cmAuthor id="352" name="針對所選的門市進行小範圍實驗，捕捉驅動績效的關鍵影響因子" initials="針" lastIdx="1" clrIdx="0"/>
  <p:cmAuthor id="353" name="未知的使用者203" initials="未" lastIdx="1" clrIdx="0"/>
  <p:cmAuthor id="354" name="未知的使用者114" initials="未" lastIdx="1" clrIdx="0"/>
  <p:cmAuthor id="355" name="未知的使用者152" initials="未" lastIdx="1" clrIdx="0"/>
  <p:cmAuthor id="356" name="未知的使用者184" initials="未" lastIdx="8" clrIdx="0"/>
  <p:cmAuthor id="357" name="未知的使用者185" initials="未" lastIdx="10" clrIdx="0"/>
  <p:cmAuthor id="358" name="未知的使用者186" initials="未" lastIdx="1" clrIdx="0"/>
  <p:cmAuthor id="359" name="未知的使用者175" initials="未" lastIdx="8" clrIdx="0"/>
  <p:cmAuthor id="360" name="未知的使用者176" initials="未" lastIdx="1" clrIdx="0"/>
  <p:cmAuthor id="361" name="未知的使用者187" initials="未" lastIdx="1" clrIdx="0"/>
  <p:cmAuthor id="362" name="未知的使用者178" initials="未" lastIdx="1" clrIdx="0"/>
  <p:cmAuthor id="363" name="未知的使用者179" initials="未" lastIdx="1" clrIdx="0"/>
  <p:cmAuthor id="364" name="未知的使用者180" initials="未" lastIdx="2" clrIdx="0"/>
  <p:cmAuthor id="365" name="未知的使用者181" initials="未" lastIdx="7" clrIdx="1"/>
  <p:cmAuthor id="366" name="未知的使用者170" initials="未" lastIdx="43" clrIdx="1"/>
  <p:cmAuthor id="367" name="未知的使用者227" initials="未" lastIdx="2" clrIdx="0"/>
  <p:cmAuthor id="369" name="未知的使用者141" initials="未" lastIdx="8" clrIdx="0"/>
  <p:cmAuthor id="370" name="未知的使用者142" initials="未" lastIdx="1" clrIdx="0"/>
  <p:cmAuthor id="371" name="未知的使用者143" initials="未" lastIdx="1" clrIdx="0"/>
  <p:cmAuthor id="372" name="未知的使用者144" initials="未" lastIdx="1" clrIdx="0"/>
  <p:cmAuthor id="373" name="未知的使用者145" initials="未" lastIdx="1" clrIdx="0"/>
  <p:cmAuthor id="374" name="未知的使用者146" initials="未" lastIdx="1" clrIdx="0"/>
  <p:cmAuthor id="375" name="未知的使用者147" initials="未" lastIdx="1" clrIdx="0"/>
  <p:cmAuthor id="376" name="未知用户113" initials="未知用户113" lastIdx="8" clrIdx="0"/>
  <p:cmAuthor id="377" name="未知的使用者149" initials="未" lastIdx="8" clrIdx="0"/>
  <p:cmAuthor id="378" name="未知的使用者150" initials="未" lastIdx="1" clrIdx="0"/>
  <p:cmAuthor id="379" name="未知用户138" initials="未" lastIdx="1" clrIdx="0"/>
  <p:cmAuthor id="380" name="未知用户130" initials="未" lastIdx="1" clrIdx="1"/>
  <p:cmAuthor id="381" name="未知用户131" initials="未" lastIdx="1" clrIdx="2"/>
  <p:cmAuthor id="382" name="未知用户132" initials="未" lastIdx="1" clrIdx="0"/>
  <p:cmAuthor id="383" name="未知用户133" initials="未" lastIdx="1" clrIdx="0"/>
  <p:cmAuthor id="384" name="未知用户134" initials="未" lastIdx="10" clrIdx="0"/>
  <p:cmAuthor id="385" name="未知用户135" initials="未" lastIdx="1" clrIdx="0"/>
  <p:cmAuthor id="386" name="未知用户137" initials="未" lastIdx="10" clrIdx="0"/>
  <p:cmAuthor id="387" name="未知用户136" initials="未" lastIdx="1" clrIdx="1"/>
  <p:cmAuthor id="389" name="Yoyo Wu" initials="Y" lastIdx="2" clrIdx="0"/>
  <p:cmAuthor id="390" name="zhangbin" initials="z" lastIdx="6" clrIdx="0"/>
  <p:cmAuthor id="391" name="单 善" initials="单" lastIdx="1" clrIdx="85"/>
  <p:cmAuthor id="392" name="Unknown User25" initials="U" lastIdx="1" clrIdx="0"/>
  <p:cmAuthor id="393" name="Unknown User26" initials="U" lastIdx="1" clrIdx="1"/>
  <p:cmAuthor id="394" name="Unknown User27" initials="U" lastIdx="1" clrIdx="0"/>
  <p:cmAuthor id="395" name="Unknown User11" initials="U" lastIdx="0" clrIdx="1"/>
  <p:cmAuthor id="396" name="Unknown User112" initials="U" lastIdx="1" clrIdx="0"/>
  <p:cmAuthor id="397" name="Unknown User59" initials="U" lastIdx="1" clrIdx="0"/>
  <p:cmAuthor id="398" name="Unknown User113" initials="U" lastIdx="1" clrIdx="0"/>
  <p:cmAuthor id="399" name="未知的使用者225" initials="" lastIdx="1" clrIdx="0"/>
  <p:cmAuthor id="400" name="未知的使用者226" initials="" lastIdx="1" clrIdx="0"/>
  <p:cmAuthor id="401" name="Unknown User24" initials="U" lastIdx="1" clrIdx="0"/>
  <p:cmAuthor id="403" name="未知的使用者218" initials="" lastIdx="1" clrIdx="2"/>
  <p:cmAuthor id="404" name="未知的使用者219" initials="" lastIdx="8" clrIdx="0"/>
  <p:cmAuthor id="405" name="未知的使用者220" initials="" lastIdx="1" clrIdx="0"/>
  <p:cmAuthor id="406" name="未知的使用者228" initials="" lastIdx="1" clrIdx="0"/>
  <p:cmAuthor id="407" name="未知的使用者229" initials="" lastIdx="8" clrIdx="0"/>
  <p:cmAuthor id="408" name="未知的使用者230" initials="" lastIdx="1" clrIdx="0"/>
  <p:cmAuthor id="409" name="未知的使用者231" initials="" lastIdx="1" clrIdx="0"/>
  <p:cmAuthor id="410" name="未知的使用者232" initials="" lastIdx="8" clrIdx="0"/>
  <p:cmAuthor id="412" name="Unknown User114" initials="U" lastIdx="1" clrIdx="1"/>
  <p:cmAuthor id="413" name="Unknown User111" initials="U" lastIdx="1" clrIdx="0"/>
  <p:cmAuthor id="414" name="未知的使用者131" initials="" lastIdx="1" clrIdx="0"/>
  <p:cmAuthor id="415" name="未知的使用者132" initials="" lastIdx="1" clrIdx="0"/>
  <p:cmAuthor id="416" name="未知用户118" initials="未" lastIdx="1" clrIdx="0"/>
  <p:cmAuthor id="417" name="未知的使用者235" initials="" lastIdx="1" clrIdx="0"/>
  <p:cmAuthor id="418" name="未知的使用者236" initials="" lastIdx="1" clrIdx="0"/>
  <p:cmAuthor id="419" name="未知的使用者237" initials="" lastIdx="2" clrIdx="0"/>
  <p:cmAuthor id="420" name="未知用户70" initials="未" lastIdx="1" clrIdx="1"/>
  <p:cmAuthor id="421" name="未知的使用者239" initials="" lastIdx="43" clrIdx="1"/>
  <p:cmAuthor id="422" name="未知的使用者136" initials="" lastIdx="1" clrIdx="0"/>
  <p:cmAuthor id="424" name="未知的使用者206" initials="" lastIdx="1" clrIdx="0"/>
  <p:cmAuthor id="425" name="未知的使用者207" initials="" lastIdx="1" clrIdx="0"/>
  <p:cmAuthor id="426" name="未知的使用者208" initials="" lastIdx="5" clrIdx="1"/>
  <p:cmAuthor id="427" name="未知的使用者209" initials="" lastIdx="0" clrIdx="1"/>
  <p:cmAuthor id="428" name="未知的使用者210" initials="" lastIdx="0" clrIdx="0"/>
  <p:cmAuthor id="429" name="未知的使用者211" initials="" lastIdx="1" clrIdx="0"/>
  <p:cmAuthor id="430" name="未知的使用者212" initials="" lastIdx="1" clrIdx="0"/>
  <p:cmAuthor id="431" name="未知的使用者213" initials="" lastIdx="1" clrIdx="0"/>
  <p:cmAuthor id="432" name="未知的使用者214" initials="" lastIdx="1" clrIdx="1"/>
  <p:cmAuthor id="433" name="未知的使用者215" initials="" lastIdx="1" clrIdx="0"/>
  <p:cmAuthor id="434" name="未知用户121" initials="未" lastIdx="1" clrIdx="0"/>
  <p:cmAuthor id="435" name="王 黎黎" initials="王" lastIdx="2" clrIdx="289"/>
  <p:cmAuthor id="438" name="未知的使用者163" initials="未" lastIdx="1" clrIdx="0"/>
  <p:cmAuthor id="439" name="未知的使用者165" initials="未" lastIdx="1" clrIdx="0"/>
  <p:cmAuthor id="440" name="未知的使用者158" initials="未" lastIdx="1" clrIdx="0"/>
  <p:cmAuthor id="441" name="未知的使用者166" initials="未" lastIdx="8" clrIdx="0"/>
  <p:cmAuthor id="442" name="未知的使用者167" initials="未" lastIdx="0" clrIdx="1"/>
  <p:cmAuthor id="443" name="未知的使用者159" initials="未" lastIdx="1" clrIdx="1"/>
  <p:cmAuthor id="444" name="未知的使用者160" initials="未" lastIdx="1" clrIdx="0"/>
  <p:cmAuthor id="445" name="未知的使用者168" initials="未" lastIdx="1" clrIdx="0"/>
  <p:cmAuthor id="446" name="未知用户120" initials="未" lastIdx="1" clrIdx="0"/>
  <p:cmAuthor id="447" name="未知用户122" initials="未" lastIdx="1" clrIdx="0"/>
  <p:cmAuthor id="448" name="未知用户139" initials="未" lastIdx="2" clrIdx="0"/>
  <p:cmAuthor id="449" name="未知用户141" initials="未" lastIdx="1" clrIdx="1"/>
  <p:cmAuthor id="450" name="未知用户143" initials="未" lastIdx="1" clrIdx="0"/>
  <p:cmAuthor id="451" name="未知用户144" initials="未" lastIdx="1" clrIdx="0"/>
  <p:cmAuthor id="452" name="未知用户145" initials="未" lastIdx="2" clrIdx="0"/>
  <p:cmAuthor id="453" name="未知用户119" initials="未" lastIdx="1" clrIdx="1"/>
  <p:cmAuthor id="454" name="未知用户140" initials="未" lastIdx="0" clrIdx="1"/>
  <p:cmAuthor id="455" name="未知用户142" initials="未" lastIdx="1" clrIdx="0"/>
  <p:cmAuthor id="456" name="未知用户146" initials="未" lastIdx="5" clrIdx="1"/>
  <p:cmAuthor id="457" name="未知用户147" initials="未" lastIdx="0" clrIdx="1"/>
  <p:cmAuthor id="458" name="未知用户148" initials="未" lastIdx="1" clrIdx="0"/>
  <p:cmAuthor id="459" name="未知用户195" initials="未" lastIdx="1" clrIdx="0"/>
  <p:cmAuthor id="460" name="未知用户207" initials="未" lastIdx="3" clrIdx="1"/>
  <p:cmAuthor id="461" name="未知用户208" initials="未" lastIdx="1" clrIdx="0"/>
  <p:cmAuthor id="462" name="未知用户198" initials="未" lastIdx="1" clrIdx="0"/>
  <p:cmAuthor id="463" name="未知用户209" initials="未" lastIdx="1" clrIdx="0"/>
  <p:cmAuthor id="464" name="未知用户206" initials="未" lastIdx="6" clrIdx="0"/>
  <p:cmAuthor id="465" name="未知用户46" initials="未" lastIdx="10" clrIdx="0"/>
  <p:cmAuthor id="466" name="未知的使用者188" initials="未" lastIdx="1" clrIdx="0"/>
  <p:cmAuthor id="467" name="未知的使用者189" initials="未" lastIdx="2" clrIdx="0"/>
  <p:cmAuthor id="468" name="未知的使用者190" initials="未" lastIdx="1" clrIdx="1"/>
  <p:cmAuthor id="469" name="未知的使用者191" initials="未" lastIdx="1" clrIdx="0"/>
  <p:cmAuthor id="470" name="未知的使用者192" initials="未" lastIdx="1" clrIdx="0"/>
  <p:cmAuthor id="471" name="未知的使用者193" initials="未" lastIdx="2" clrIdx="0"/>
  <p:cmAuthor id="472" name="未知的使用者153" initials="未" lastIdx="1" clrIdx="0"/>
  <p:cmAuthor id="473" name="未知的使用者154" initials="未" lastIdx="1" clrIdx="0"/>
  <p:cmAuthor id="474" name="未知的使用者157" initials="未" lastIdx="1" clrIdx="0"/>
  <p:cmAuthor id="475" name="未知的使用者129" initials="未" lastIdx="1" clrIdx="0"/>
  <p:cmAuthor id="476" name="未知的使用者164" initials="未" lastIdx="8" clrIdx="0"/>
  <p:cmAuthor id="477" name="未知的使用者172" initials="未" lastIdx="1" clrIdx="0"/>
  <p:cmAuthor id="478" name="未知的使用者174" initials="未" lastIdx="1" clrIdx="0"/>
  <p:cmAuthor id="479" name="未知的使用者247" initials="未" lastIdx="6" clrIdx="0"/>
  <p:cmAuthor id="480" name="未知的使用者249" initials="未" lastIdx="43" clrIdx="1"/>
  <p:cmAuthor id="481" name="未知的使用者250" initials="未" lastIdx="1" clrIdx="0"/>
  <p:cmAuthor id="482" name="未知的使用者251" initials="未" lastIdx="1" clrIdx="0"/>
  <p:cmAuthor id="483" name="未知的使用者246" initials="未" lastIdx="1" clrIdx="1"/>
  <p:cmAuthor id="484" name="未知的使用者252" initials="未" lastIdx="1" clrIdx="0"/>
  <p:cmAuthor id="485" name="未知的使用者253" initials="未" lastIdx="1" clrIdx="0"/>
  <p:cmAuthor id="486" name="未知的使用者254" initials="未" lastIdx="1" clrIdx="0"/>
  <p:cmAuthor id="487" name="未知的使用者255" initials="未" lastIdx="1" clrIdx="0"/>
  <p:cmAuthor id="488" name="未知的使用者270" initials="未" lastIdx="1" clrIdx="0"/>
  <p:cmAuthor id="489" name="未知的使用者256" initials="未" lastIdx="1" clrIdx="0"/>
  <p:cmAuthor id="490" name="未知的使用者257" initials="未" lastIdx="1" clrIdx="0"/>
  <p:cmAuthor id="491" name="未知的使用者240" initials="未" lastIdx="1" clrIdx="0"/>
  <p:cmAuthor id="492" name="未知的使用者241" initials="未" lastIdx="1" clrIdx="0"/>
  <p:cmAuthor id="493" name="未知的使用者242" initials="未" lastIdx="2" clrIdx="0"/>
  <p:cmAuthor id="494" name="未知的使用者243" initials="未" lastIdx="1" clrIdx="0"/>
  <p:cmAuthor id="495" name="未知的使用者258" initials="未" lastIdx="8" clrIdx="0"/>
  <p:cmAuthor id="496" name="未知的使用者259" initials="未" lastIdx="1" clrIdx="0"/>
  <p:cmAuthor id="497" name="未知的使用者260" initials="未" lastIdx="1" clrIdx="0"/>
  <p:cmAuthor id="498" name="未知的使用者261" initials="未" lastIdx="11" clrIdx="0"/>
  <p:cmAuthor id="499" name="未知的使用者262" initials="未" lastIdx="7" clrIdx="1"/>
  <p:cmAuthor id="500" name="未知的使用者263" initials="未" lastIdx="1" clrIdx="2"/>
  <p:cmAuthor id="501" name="未知的使用者264" initials="未" lastIdx="1" clrIdx="0"/>
  <p:cmAuthor id="502" name="未知的使用者265" initials="未" lastIdx="1" clrIdx="0"/>
  <p:cmAuthor id="503" name="未知的使用者266" initials="未" lastIdx="1" clrIdx="1"/>
  <p:cmAuthor id="504" name="未知的使用者267" initials="未" lastIdx="1" clrIdx="0"/>
  <p:cmAuthor id="505" name="未知的使用者268" initials="未" lastIdx="2" clrIdx="0"/>
  <p:cmAuthor id="506" name="未知的使用者269" initials="未" lastIdx="7" clrIdx="1"/>
  <p:cmAuthor id="507" name="lillian" initials="l" lastIdx="1" clrIdx="0"/>
  <p:cmAuthor id="508" name="未知用户197" initials="未" lastIdx="1" clrIdx="0"/>
  <p:cmAuthor id="509" name="未知用户157" initials="未" lastIdx="8" clrIdx="0"/>
  <p:cmAuthor id="510" name="未知用户158" initials="未" lastIdx="2" clrIdx="0"/>
  <p:cmAuthor id="511" name="未知用户159" initials="未" lastIdx="1" clrIdx="0"/>
  <p:cmAuthor id="512" name="未知用户160" initials="未" lastIdx="2" clrIdx="0"/>
  <p:cmAuthor id="513" name="未知用户168" initials="未" lastIdx="1" clrIdx="0"/>
  <p:cmAuthor id="514" name="順天" initials="順" lastIdx="1" clrIdx="0"/>
  <p:cmAuthor id="515" name="未知用户246" initials="未" lastIdx="1" clrIdx="0"/>
  <p:cmAuthor id="516" name="未知用户166" initials="未" lastIdx="0" clrIdx="1"/>
  <p:cmAuthor id="521" name="未知用户268" initials="未" lastIdx="1" clrIdx="0"/>
  <p:cmAuthor id="522" name="未知用户269" initials="未" lastIdx="2" clrIdx="0"/>
  <p:cmAuthor id="524" name="未知用户250" initials="未" lastIdx="0" clrIdx="0"/>
  <p:cmAuthor id="525" name="未知的使用者1" initials="未" lastIdx="1" clrIdx="0"/>
  <p:cmAuthor id="527" name="未知的使用者217" initials="未" lastIdx="1" clrIdx="1"/>
  <p:cmAuthor id="528" name="Charley" initials="C" lastIdx="1" clrIdx="0"/>
  <p:cmAuthor id="529" name="lilan" initials="l" lastIdx="1" clrIdx="0"/>
  <p:cmAuthor id="531" name="Unknown User48" initials="U" lastIdx="8" clrIdx="0"/>
  <p:cmAuthor id="533" name="hmwang" initials="dsc" lastIdx="2" clrIdx="532"/>
  <p:cmAuthor id="534" name="未知的使用者204" initials="未" lastIdx="1" clrIdx="0"/>
  <p:cmAuthor id="535" name="Unknown User50" initials="U" lastIdx="1" clrIdx="0"/>
  <p:cmAuthor id="537" name="未知的使用者151" initials="未" lastIdx="1" clrIdx="1"/>
  <p:cmAuthor id="538" name="未知的使用者216" initials="未" lastIdx="1" clrIdx="0"/>
  <p:cmAuthor id="539" name="user" initials="u" lastIdx="1" clrIdx="75"/>
  <p:cmAuthor id="541" name="未知的使用者234" initials="未" lastIdx="10" clrIdx="0"/>
  <p:cmAuthor id="542" name="未知的使用者137" initials="未" lastIdx="1" clrIdx="0"/>
  <p:cmAuthor id="545" name="dell" initials="d" lastIdx="1" clrIdx="544"/>
  <p:cmAuthor id="548" name="未知的使用者238" initials="未" lastIdx="2" clrIdx="0"/>
  <p:cmAuthor id="551" name="未知用户280" initials="未" lastIdx="5" clrIdx="2"/>
  <p:cmAuthor id="553" name="刘晖" initials="刘" lastIdx="1" clrIdx="0"/>
  <p:cmAuthor id="554" name="未知用户190" initials="未" lastIdx="1" clrIdx="1"/>
  <p:cmAuthor id="557" name="Xia Ting" initials="X" lastIdx="1" clrIdx="0"/>
  <p:cmAuthor id="559" name="不明使用者54" initials="不" lastIdx="1" clrIdx="1"/>
  <p:cmAuthor id="561" name="未知用户94" initials="未" lastIdx="0" clrIdx="0"/>
  <p:cmAuthor id="562" name="未知用户321" initials="未" lastIdx="1" clrIdx="0"/>
  <p:cmAuthor id="563" name=" " initials="" lastIdx="6" clrIdx="85"/>
  <p:cmAuthor id="564" name="不明使用者57" initials="不" lastIdx="1" clrIdx="0"/>
  <p:cmAuthor id="565" name="未知的使用者139" initials="未" lastIdx="1" clrIdx="0"/>
  <p:cmAuthor id="566" name="未知的使用者140" initials="未" lastIdx="1" clrIdx="1"/>
  <p:cmAuthor id="567" name="未知用户320" initials="未" lastIdx="1" clrIdx="1"/>
  <p:cmAuthor id="568" name="FanJQ" initials="F" lastIdx="1" clrIdx="1"/>
  <p:cmAuthor id="569" name="未知用户211" initials="未" lastIdx="8" clrIdx="0"/>
  <p:cmAuthor id="570" name="未知用户212" initials="未" lastIdx="8" clrIdx="0"/>
  <p:cmAuthor id="571" name="未知用户293" initials="未" lastIdx="1" clrIdx="0"/>
  <p:cmAuthor id="572" name="未知用户201" initials="未" lastIdx="8" clrIdx="0"/>
  <p:cmAuthor id="573" name="未知用户161" initials="未" lastIdx="1" clrIdx="0"/>
  <p:cmAuthor id="574" name="未知用户183" initials="未" lastIdx="1" clrIdx="0"/>
  <p:cmAuthor id="575" name="nancy" initials="n" lastIdx="1" clrIdx="0"/>
  <p:cmAuthor id="576" name="未知用户163" initials="未" lastIdx="8" clrIdx="0"/>
  <p:cmAuthor id="577" name="未知的使用者233" initials="未" lastIdx="1" clrIdx="0"/>
  <p:cmAuthor id="578" name="ll z" initials="l" lastIdx="2" clrIdx="0"/>
  <p:cmAuthor id="579" name="未知用户191" initials="未" lastIdx="1" clrIdx="0"/>
  <p:cmAuthor id="580" name="未知用户167" initials="未" lastIdx="1" clrIdx="0"/>
  <p:cmAuthor id="581" name="guanhh" initials="g" lastIdx="3" clrIdx="0"/>
  <p:cmAuthor id="582" name="未知用户169" initials="未" lastIdx="1" clrIdx="0"/>
  <p:cmAuthor id="583" name="未知用户192" initials="未" lastIdx="1" clrIdx="0"/>
  <p:cmAuthor id="584" name="未知用户203" initials="未" lastIdx="1" clrIdx="1"/>
  <p:cmAuthor id="585" name="未知用户175" initials="未" lastIdx="1" clrIdx="0"/>
  <p:cmAuthor id="586" name="未知用户176" initials="未" lastIdx="1" clrIdx="0"/>
  <p:cmAuthor id="587" name="未知用户177" initials="未" lastIdx="2" clrIdx="0"/>
  <p:cmAuthor id="588" name="未知用户184" initials="未" lastIdx="1" clrIdx="1"/>
  <p:cmAuthor id="589" name="未知用户179" initials="未" lastIdx="1" clrIdx="0"/>
  <p:cmAuthor id="590" name="未知用户185" initials="未" lastIdx="1" clrIdx="0"/>
  <p:cmAuthor id="591" name="未知用户181" initials="未" lastIdx="2" clrIdx="0"/>
  <p:cmAuthor id="592" name="ye gusong" initials="y" lastIdx="1" clrIdx="0"/>
  <p:cmAuthor id="593" name="wei muzi" initials="w" lastIdx="1" clrIdx="4"/>
  <p:cmAuthor id="594" name="孙" initials="孙" lastIdx="1" clrIdx="50"/>
  <p:cmAuthor id="595" name="未知用户187" initials="未" lastIdx="10" clrIdx="0"/>
  <p:cmAuthor id="596" name="王嘉偉" initials="王" lastIdx="2" clrIdx="0"/>
  <p:cmAuthor id="597" name="catherine" initials="c" lastIdx="1" clrIdx="1"/>
  <p:cmAuthor id="598" name="未知的使用者88" initials="未" lastIdx="1" clrIdx="0"/>
  <p:cmAuthor id="599" name="未知的使用者89" initials="未" lastIdx="5" clrIdx="0"/>
  <p:cmAuthor id="600" name="未知用户287" initials="未" lastIdx="0" clrIdx="1"/>
  <p:cmAuthor id="601" name="未知用户288" initials="未" lastIdx="1" clrIdx="0"/>
  <p:cmAuthor id="602" name="未知用户289" initials="未" lastIdx="1" clrIdx="0"/>
  <p:cmAuthor id="603" name="未知用户290" initials="未" lastIdx="2" clrIdx="0"/>
  <p:cmAuthor id="604" name="未知用户291" initials="未" lastIdx="8" clrIdx="0"/>
  <p:cmAuthor id="605" name="未知用户292" initials="未" lastIdx="1" clrIdx="0"/>
  <p:cmAuthor id="606" name="未知用户295" initials="未" lastIdx="1" clrIdx="0"/>
  <p:cmAuthor id="607" name="未知用户297" initials="未" lastIdx="1" clrIdx="0"/>
  <p:cmAuthor id="608" name="未知用户310" initials="未" lastIdx="1" clrIdx="0"/>
  <p:cmAuthor id="609" name="未知的使用者202" initials="未" lastIdx="0" clrIdx="1"/>
  <p:cmAuthor id="610" name="未知用户215" initials="未" lastIdx="1" clrIdx="0"/>
  <p:cmAuthor id="611" name="未知用户216" initials="未" lastIdx="1" clrIdx="0"/>
  <p:cmAuthor id="612" name="未知的使用者196" initials="未" lastIdx="1" clrIdx="0"/>
  <p:cmAuthor id="613" name="未知用户243" initials="未" lastIdx="1" clrIdx="0"/>
  <p:cmAuthor id="614" name="未知用户282" initials="未" lastIdx="3" clrIdx="1"/>
  <p:cmAuthor id="615" name="未知用户283" initials="未" lastIdx="1" clrIdx="1"/>
  <p:cmAuthor id="616" name="未知用户213" initials="未" lastIdx="1" clrIdx="0"/>
  <p:cmAuthor id="617" name="未知用户279" initials="未" lastIdx="1" clrIdx="0"/>
  <p:cmAuthor id="618" name="未知用户281" initials="未" lastIdx="1" clrIdx="0"/>
  <p:cmAuthor id="619" name="未知用户284" initials="未" lastIdx="1" clrIdx="0"/>
  <p:cmAuthor id="620" name="Ying Lou" initials="Y" lastIdx="1" clrIdx="187"/>
  <p:cmAuthor id="621" name="未知用户174" initials="未" lastIdx="1" clrIdx="0"/>
  <p:cmAuthor id="622" name="刘佳佳" initials="刘" lastIdx="1" clrIdx="333"/>
  <p:cmAuthor id="623" name="未知用户233" initials="未" lastIdx="11" clrIdx="0"/>
  <p:cmAuthor id="624" name="未知用户234" initials="未" lastIdx="7" clrIdx="1"/>
  <p:cmAuthor id="625" name="未知用户235" initials="未" lastIdx="1" clrIdx="2"/>
  <p:cmAuthor id="626" name="未知用户236" initials="未" lastIdx="1" clrIdx="0"/>
  <p:cmAuthor id="627" name="未知用户237" initials="未" lastIdx="1" clrIdx="0"/>
  <p:cmAuthor id="628" name="未知用户240" initials="未" lastIdx="2" clrIdx="0"/>
  <p:cmAuthor id="629" name="未知用户221" initials="未" lastIdx="43" clrIdx="1"/>
  <p:cmAuthor id="630" name="王 辰斌" initials="王" lastIdx="1" clrIdx="334"/>
  <p:cmAuthor id="631" name="未知用户89" initials="未" lastIdx="1" clrIdx="0"/>
  <p:cmAuthor id="632" name="未知的使用者197" initials="未" lastIdx="8" clrIdx="0"/>
  <p:cmAuthor id="633" name="Carol Kelly" initials="C" lastIdx="1" clrIdx="0"/>
  <p:cmAuthor id="634" name="未知的使用者205" initials="未" lastIdx="0" clrIdx="1"/>
  <p:cmAuthor id="635" name="未知的使用者200" initials="未" lastIdx="1" clrIdx="0"/>
  <p:cmAuthor id="636" name="Unknown User58" initials="U" lastIdx="1" clrIdx="0"/>
  <p:cmAuthor id="637" name="Unknown User55" initials="U" lastIdx="1" clrIdx="1"/>
  <p:cmAuthor id="638" name="未知的使用者195" initials="未" lastIdx="1" clrIdx="1"/>
  <p:cmAuthor id="639" name="Huipeng Cao" initials="H" lastIdx="1" clrIdx="0"/>
  <p:cmAuthor id="640" name="李 雷雨" initials="李" lastIdx="1" clrIdx="0"/>
  <p:cmAuthor id="641" name="91257" initials="9" lastIdx="0" clrIdx="1"/>
  <p:cmAuthor id="642" name="未知用户228" initials="未" lastIdx="1" clrIdx="0"/>
  <p:cmAuthor id="643" name="vicky" initials="v" lastIdx="2" clrIdx="1"/>
  <p:cmAuthor id="644" name="jerrychou" initials="j" lastIdx="1" clrIdx="4"/>
  <p:cmAuthor id="645" name="不明使用者12" initials="不" lastIdx="3" clrIdx="1"/>
  <p:cmAuthor id="646" name="不明使用者1" initials="不" lastIdx="0" clrIdx="0"/>
  <p:cmAuthor id="647" name="不明使用者2" initials="不" lastIdx="2" clrIdx="0"/>
  <p:cmAuthor id="648" name="不明使用者3" initials="不" lastIdx="1" clrIdx="0"/>
  <p:cmAuthor id="649" name="不明使用者4" initials="不" lastIdx="1" clrIdx="0"/>
  <p:cmAuthor id="650" name="不明使用者6" initials="不" lastIdx="1" clrIdx="0"/>
  <p:cmAuthor id="651" name="不明使用者5" initials="不" lastIdx="11" clrIdx="0"/>
  <p:cmAuthor id="652" name="不明使用者7" initials="不" lastIdx="7" clrIdx="1"/>
  <p:cmAuthor id="653" name="不明使用者8" initials="不" lastIdx="43" clrIdx="1"/>
  <p:cmAuthor id="654" name="不明使用者9" initials="不" lastIdx="1" clrIdx="0"/>
  <p:cmAuthor id="655" name="不明使用者10" initials="不" lastIdx="0" clrIdx="0"/>
  <p:cmAuthor id="656" name="不明使用者11" initials="不" lastIdx="1" clrIdx="0"/>
  <p:cmAuthor id="657" name="Carol Wu" initials="C" lastIdx="1" clrIdx="0"/>
  <p:cmAuthor id="658" name="Think" initials="T" lastIdx="6" clrIdx="3"/>
  <p:cmAuthor id="659" name="未知用户303" initials="未" lastIdx="5" clrIdx="1"/>
  <p:cmAuthor id="660" name="未知用户304" initials="未" lastIdx="1" clrIdx="0"/>
  <p:cmAuthor id="661" name="win7" initials="w" lastIdx="6" clrIdx="0"/>
  <p:cmAuthor id="662" name="敢 王" initials="敢" lastIdx="1" clrIdx="0"/>
  <p:cmAuthor id="663" name="邓 勇" initials="邓" lastIdx="1" clrIdx="0"/>
  <p:cmAuthor id="664" name="陈城" initials="陈" lastIdx="0" clrIdx="2"/>
  <p:cmAuthor id="665" name="Sharon" initials="S" lastIdx="1" clrIdx="2"/>
  <p:cmAuthor id="666" name="蓝礼健" initials="蓝" lastIdx="1" clrIdx="0"/>
  <p:cmAuthor id="667" name="未知用户311" initials="未" lastIdx="2" clrIdx="0"/>
  <p:cmAuthor id="668" name="未知用户312" initials="未" lastIdx="1" clrIdx="0"/>
  <p:cmAuthor id="669" name="shenbina" initials="s" lastIdx="1" clrIdx="0"/>
  <p:cmAuthor id="670" name="未知用户314" initials="未" lastIdx="1" clrIdx="1"/>
  <p:cmAuthor id="671" name="晓  曲" initials="晓" lastIdx="1" clrIdx="0"/>
  <p:cmAuthor id="674" name="孟连磊" initials="孟" lastIdx="1" clrIdx="0"/>
  <p:cmAuthor id="676" name="未知的使用者177" initials="未" lastIdx="8" clrIdx="0"/>
  <p:cmAuthor id="681" name="winner1 chan" initials="wc" lastIdx="1" clrIdx="334"/>
  <p:cmAuthor id="682" name="未知用户332" initials="未" lastIdx="1" clrIdx="0"/>
  <p:cmAuthor id="683" name="未知用户217" initials="未" lastIdx="1" clrIdx="0"/>
  <p:cmAuthor id="685" name="俊晔 邱" initials="俊" lastIdx="1" clrIdx="87"/>
  <p:cmAuthor id="686" name="annie.gts@outlook.com" initials="a" lastIdx="2" clrIdx="0"/>
  <p:cmAuthor id="687" name="杨 升格" initials="杨" lastIdx="2" clrIdx="0"/>
  <p:cmAuthor id="693" name="lxm" initials="l" lastIdx="1" clrIdx="413"/>
  <p:cmAuthor id="699" name="未知用户277" initials="未" lastIdx="1" clrIdx="1"/>
  <p:cmAuthor id="700" name="soling" initials="s" lastIdx="1" clrIdx="2"/>
  <p:cmAuthor id="701" name="李 骁" initials="李" lastIdx="1" clrIdx="0"/>
  <p:cmAuthor id="703" name="未知的使用者96" initials="未" lastIdx="2" clrIdx="0"/>
  <p:cmAuthor id="711" name="未知用户315" initials="未" lastIdx="0" clrIdx="0"/>
  <p:cmAuthor id="712" name="未知用户316" initials="未" lastIdx="1" clrIdx="0"/>
  <p:cmAuthor id="713" name="未知用户317" initials="未" lastIdx="10" clrIdx="0"/>
  <p:cmAuthor id="714" name="未知用户318" initials="未" lastIdx="0" clrIdx="1"/>
  <p:cmAuthor id="715" name="未知用户319" initials="未" lastIdx="3" clrIdx="0"/>
  <p:cmAuthor id="718" name="未知用户322" initials="未" lastIdx="10" clrIdx="0"/>
  <p:cmAuthor id="719" name="未知用户323" initials="未" lastIdx="1" clrIdx="0"/>
  <p:cmAuthor id="720" name="未知用户324" initials="未" lastIdx="3" clrIdx="1"/>
  <p:cmAuthor id="721" name="wangxinhui" initials="w" lastIdx="1" clrIdx="0"/>
  <p:cmAuthor id="723" name="未知用户363" initials="未" lastIdx="6" clrIdx="0"/>
  <p:cmAuthor id="724" name="未知用户459" initials="未" lastIdx="1" clrIdx="84"/>
  <p:cmAuthor id="725" name="未知用户470" initials="未" lastIdx="1" clrIdx="0"/>
  <p:cmAuthor id="726" name="未知用户325" initials="未" lastIdx="1" clrIdx="1"/>
  <p:cmAuthor id="727" name="未知用户326" initials="未" lastIdx="1" clrIdx="0"/>
  <p:cmAuthor id="728" name="未知用户365" initials="未" lastIdx="1" clrIdx="0"/>
  <p:cmAuthor id="729" name="未知用户460" initials="未" lastIdx="1" clrIdx="0"/>
  <p:cmAuthor id="730" name="未知用户366" initials="未" lastIdx="3" clrIdx="1"/>
  <p:cmAuthor id="731" name="未知用户461" initials="未" lastIdx="10" clrIdx="0"/>
  <p:cmAuthor id="732" name="未知用户367" initials="未" lastIdx="10" clrIdx="0"/>
  <p:cmAuthor id="733" name="未知用户462" initials="未" lastIdx="1" clrIdx="1"/>
  <p:cmAuthor id="734" name="未知用户463" initials="未" lastIdx="1" clrIdx="0"/>
  <p:cmAuthor id="735" name="未知用户368" initials="未" lastIdx="1" clrIdx="0"/>
  <p:cmAuthor id="736" name="未知用户464" initials="未" lastIdx="1" clrIdx="0"/>
  <p:cmAuthor id="737" name="未知用户369" initials="未" lastIdx="1" clrIdx="0"/>
  <p:cmAuthor id="738" name="未知用户465" initials="未" lastIdx="1" clrIdx="78"/>
  <p:cmAuthor id="739" name="未知用户466" initials="未" lastIdx="1" clrIdx="0"/>
  <p:cmAuthor id="740" name="未知用户467" initials="未" lastIdx="3" clrIdx="1"/>
  <p:cmAuthor id="741" name="未知用户468" initials="未" lastIdx="1" clrIdx="0"/>
  <p:cmAuthor id="742" name="未知用户426" initials="未" lastIdx="1" clrIdx="0"/>
  <p:cmAuthor id="743" name="未知用户371" initials="未" lastIdx="1" clrIdx="1"/>
  <p:cmAuthor id="744" name="未知用户372" initials="未" lastIdx="1" clrIdx="0"/>
  <p:cmAuthor id="745" name="未知用户373" initials="未" lastIdx="8" clrIdx="0"/>
  <p:cmAuthor id="746" name="未知用户374" initials="未" lastIdx="2" clrIdx="0"/>
  <p:cmAuthor id="747" name="未知用户469" initials="未" lastIdx="1" clrIdx="0"/>
  <p:cmAuthor id="748" name="未知用户427" initials="未" lastIdx="8" clrIdx="0"/>
  <p:cmAuthor id="749" name="未知用户375" initials="未" lastIdx="8" clrIdx="0"/>
  <p:cmAuthor id="750" name="未知用户376" initials="未" lastIdx="1" clrIdx="0"/>
  <p:cmAuthor id="751" name="未知用户377" initials="未" lastIdx="1" clrIdx="0"/>
  <p:cmAuthor id="752" name="未知用户428" initials="未" lastIdx="8" clrIdx="0"/>
  <p:cmAuthor id="753" name="未知用户378" initials="未" lastIdx="1" clrIdx="0"/>
  <p:cmAuthor id="754" name="未知用户379" initials="未" lastIdx="1" clrIdx="0"/>
  <p:cmAuthor id="755" name="未知用户339" initials="未" lastIdx="1" clrIdx="0"/>
  <p:cmAuthor id="756" name="未知用户380" initials="未" lastIdx="10" clrIdx="0"/>
  <p:cmAuthor id="757" name="未知用户381" initials="未" lastIdx="1" clrIdx="0"/>
  <p:cmAuthor id="758" name="未知用户382" initials="未" lastIdx="1" clrIdx="0"/>
  <p:cmAuthor id="759" name="未知用户383" initials="未" lastIdx="1" clrIdx="0"/>
  <p:cmAuthor id="760" name="未知用户384" initials="未" lastIdx="1" clrIdx="0"/>
  <p:cmAuthor id="762" name="未知用户385" initials="未" lastIdx="2" clrIdx="0"/>
  <p:cmAuthor id="763" name="未知用户386" initials="未" lastIdx="1" clrIdx="1"/>
  <p:cmAuthor id="764" name="未知用户429" initials="未" lastIdx="1" clrIdx="0"/>
  <p:cmAuthor id="765" name="未知用户348" initials="未" lastIdx="1" clrIdx="0"/>
  <p:cmAuthor id="766" name="未知用户430" initials="未" lastIdx="2" clrIdx="0"/>
  <p:cmAuthor id="767" name="未知用户389" initials="未" lastIdx="1" clrIdx="0"/>
  <p:cmAuthor id="768" name="未知用户350" initials="未" lastIdx="1" clrIdx="0"/>
  <p:cmAuthor id="769" name="未知用户431" initials="未" lastIdx="1" clrIdx="0"/>
  <p:cmAuthor id="770" name="未知用户351" initials="未" lastIdx="8" clrIdx="0"/>
  <p:cmAuthor id="771" name="未知用户432" initials="未" lastIdx="1" clrIdx="0"/>
  <p:cmAuthor id="772" name="未知用户392" initials="未" lastIdx="1" clrIdx="0"/>
  <p:cmAuthor id="773" name="未知用户433" initials="未" lastIdx="1" clrIdx="0"/>
  <p:cmAuthor id="774" name="未知用户434" initials="未" lastIdx="1" clrIdx="0"/>
  <p:cmAuthor id="775" name="未知用户393" initials="未" lastIdx="11" clrIdx="0"/>
  <p:cmAuthor id="776" name="未知用户435" initials="未" lastIdx="7" clrIdx="1"/>
  <p:cmAuthor id="777" name="未知用户356" initials="未" lastIdx="1" clrIdx="2"/>
  <p:cmAuthor id="778" name="未知用户436" initials="未" lastIdx="1" clrIdx="0"/>
  <p:cmAuthor id="779" name="未知用户396" initials="未" lastIdx="1" clrIdx="0"/>
  <p:cmAuthor id="780" name="未知用户437" initials="未" lastIdx="1" clrIdx="1"/>
  <p:cmAuthor id="781" name="未知用户397" initials="未" lastIdx="1" clrIdx="0"/>
  <p:cmAuthor id="782" name="未知用户419" initials="未" lastIdx="1" clrIdx="0"/>
  <p:cmAuthor id="783" name="未知用户399" initials="未" lastIdx="2" clrIdx="0"/>
  <p:cmAuthor id="784" name="未知用户438" initials="未" lastIdx="7" clrIdx="1"/>
  <p:cmAuthor id="785" name="未知用户401" initials="未" lastIdx="43" clrIdx="1"/>
  <p:cmAuthor id="786" name="未知用户402" initials="未" lastIdx="1" clrIdx="0"/>
  <p:cmAuthor id="787" name="未知用户403" initials="未" lastIdx="1" clrIdx="0"/>
  <p:cmAuthor id="788" name="未知用户327" initials="未" lastIdx="1" clrIdx="0"/>
  <p:cmAuthor id="789" name="未知用户404" initials="未" lastIdx="1" clrIdx="0"/>
  <p:cmAuthor id="790" name="未知用户405" initials="未" lastIdx="1" clrIdx="0"/>
  <p:cmAuthor id="791" name="未知用户439" initials="未" lastIdx="2" clrIdx="0"/>
  <p:cmAuthor id="792" name="未知用户406" initials="未" lastIdx="0" clrIdx="0"/>
  <p:cmAuthor id="793" name="未知用户440" initials="未" lastIdx="1" clrIdx="0"/>
  <p:cmAuthor id="794" name="未知用户441" initials="未" lastIdx="1" clrIdx="0"/>
  <p:cmAuthor id="795" name="未知用户442" initials="未" lastIdx="1" clrIdx="0"/>
  <p:cmAuthor id="796" name="未知用户409" initials="未"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A7E1"/>
    <a:srgbClr val="5B9BD5"/>
    <a:srgbClr val="ED7D31"/>
    <a:srgbClr val="A5A5A5"/>
    <a:srgbClr val="4472C4"/>
    <a:srgbClr val="FFC000"/>
    <a:srgbClr val="96B178"/>
    <a:srgbClr val="F2F2F2"/>
    <a:srgbClr val="41B6E7"/>
    <a:srgbClr val="D53B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07" d="100"/>
          <a:sy n="107" d="100"/>
        </p:scale>
        <p:origin x="84" y="132"/>
      </p:cViewPr>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TW" altLang="en-US" smtClean="0"/>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TW" altLang="en-US" smtClean="0"/>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C49D05-6128-4D0D-A32A-06A5E73B386C}" type="datetimeFigureOut">
              <a:rPr lang="zh-TW" altLang="en-US" smtClean="0"/>
            </a:fld>
            <a:endParaRPr lang="zh-TW"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编辑母版文本样式</a:t>
            </a:r>
            <a:endParaRPr lang="zh-TW" altLang="en-US"/>
          </a:p>
          <a:p>
            <a:pPr lvl="1"/>
            <a:r>
              <a:rPr lang="zh-TW" altLang="en-US"/>
              <a:t>第二级</a:t>
            </a:r>
            <a:endParaRPr lang="zh-TW" altLang="en-US"/>
          </a:p>
          <a:p>
            <a:pPr lvl="2"/>
            <a:r>
              <a:rPr lang="zh-TW" altLang="en-US"/>
              <a:t>第三级</a:t>
            </a:r>
            <a:endParaRPr lang="zh-TW" altLang="en-US"/>
          </a:p>
          <a:p>
            <a:pPr lvl="3"/>
            <a:r>
              <a:rPr lang="zh-TW" altLang="en-US"/>
              <a:t>第四级</a:t>
            </a:r>
            <a:endParaRPr lang="zh-TW" altLang="en-US"/>
          </a:p>
          <a:p>
            <a:pPr lvl="4"/>
            <a:r>
              <a:rPr lang="zh-TW" altLang="en-US"/>
              <a:t>第五级</a:t>
            </a:r>
            <a:endParaRPr lang="zh-TW"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49F42C-2DAE-424C-A4B8-3140182C3E9F}" type="slidenum">
              <a:rPr lang="zh-TW" altLang="en-US" smtClean="0"/>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7" Type="http://schemas.openxmlformats.org/officeDocument/2006/relationships/image" Target="../media/image2.png"/><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image" Target="../media/image4.jpeg"/><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tags" Target="../tags/tag16.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4.jpeg"/><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頁">
    <p:bg>
      <p:bgPr>
        <a:solidFill>
          <a:schemeClr val="bg1"/>
        </a:solidFill>
        <a:effectLst/>
      </p:bgPr>
    </p:bg>
    <p:spTree>
      <p:nvGrpSpPr>
        <p:cNvPr id="1" name=""/>
        <p:cNvGrpSpPr/>
        <p:nvPr/>
      </p:nvGrpSpPr>
      <p:grpSpPr>
        <a:xfrm>
          <a:off x="0" y="0"/>
          <a:ext cx="0" cy="0"/>
          <a:chOff x="0" y="0"/>
          <a:chExt cx="0" cy="0"/>
        </a:xfrm>
      </p:grpSpPr>
      <p:pic>
        <p:nvPicPr>
          <p:cNvPr id="4" name="圖片 3" descr="D:\工作區\2022工作區\01_40周年\簡報提案\pic\封面_藍.jpg封面_藍"/>
          <p:cNvPicPr>
            <a:picLocks noChangeAspect="1"/>
          </p:cNvPicPr>
          <p:nvPr userDrawn="1"/>
        </p:nvPicPr>
        <p:blipFill>
          <a:blip r:embed="rId2"/>
          <a:srcRect/>
          <a:stretch>
            <a:fillRect/>
          </a:stretch>
        </p:blipFill>
        <p:spPr>
          <a:xfrm>
            <a:off x="635" y="1155"/>
            <a:ext cx="12186920" cy="6854825"/>
          </a:xfrm>
          <a:prstGeom prst="rect">
            <a:avLst/>
          </a:prstGeom>
        </p:spPr>
      </p:pic>
      <p:sp>
        <p:nvSpPr>
          <p:cNvPr id="2" name="标题 1"/>
          <p:cNvSpPr>
            <a:spLocks noGrp="1"/>
          </p:cNvSpPr>
          <p:nvPr>
            <p:ph type="ctrTitle" hasCustomPrompt="1"/>
            <p:custDataLst>
              <p:tags r:id="rId3"/>
            </p:custDataLst>
          </p:nvPr>
        </p:nvSpPr>
        <p:spPr>
          <a:xfrm>
            <a:off x="668020" y="1280160"/>
            <a:ext cx="10852150" cy="2473960"/>
          </a:xfrm>
        </p:spPr>
        <p:txBody>
          <a:bodyPr lIns="101600" tIns="38100" rIns="25400" bIns="38100" anchor="ctr" anchorCtr="0">
            <a:noAutofit/>
          </a:bodyPr>
          <a:lstStyle>
            <a:lvl1pPr algn="ctr">
              <a:defRPr sz="4500" b="1" spc="600">
                <a:solidFill>
                  <a:schemeClr val="bg1"/>
                </a:solidFill>
                <a:effectLst/>
              </a:defRPr>
            </a:lvl1pPr>
          </a:lstStyle>
          <a:p>
            <a:r>
              <a:rPr lang="zh-TW" altLang="en-US" dirty="0"/>
              <a:t>按一下以编辑标题</a:t>
            </a:r>
            <a:endParaRPr lang="zh-TW" altLang="en-US" dirty="0"/>
          </a:p>
        </p:txBody>
      </p:sp>
      <p:sp>
        <p:nvSpPr>
          <p:cNvPr id="3" name="副标题 2"/>
          <p:cNvSpPr>
            <a:spLocks noGrp="1"/>
          </p:cNvSpPr>
          <p:nvPr>
            <p:ph type="subTitle" idx="1" hasCustomPrompt="1"/>
            <p:custDataLst>
              <p:tags r:id="rId4"/>
            </p:custDataLst>
          </p:nvPr>
        </p:nvSpPr>
        <p:spPr>
          <a:xfrm>
            <a:off x="3233145" y="4966950"/>
            <a:ext cx="5760000" cy="396000"/>
          </a:xfrm>
        </p:spPr>
        <p:txBody>
          <a:bodyPr lIns="101600" tIns="38100" rIns="76200" bIns="38100" anchor="t" anchorCtr="0">
            <a:noAutofit/>
          </a:bodyPr>
          <a:lstStyle>
            <a:lvl1pPr marL="0" indent="0" algn="ctr" eaLnBrk="1" fontAlgn="auto" latinLnBrk="0" hangingPunct="1">
              <a:lnSpc>
                <a:spcPct val="100000"/>
              </a:lnSpc>
              <a:spcAft>
                <a:spcPts val="0"/>
              </a:spcAft>
              <a:buNone/>
              <a:defRPr sz="2000" u="none" strike="noStrike" kern="1200" cap="none" spc="0" normalizeH="0" baseline="0">
                <a:solidFill>
                  <a:schemeClr val="tx1">
                    <a:lumMod val="75000"/>
                    <a:lumOff val="2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按一下编辑单位名称</a:t>
            </a:r>
            <a:endParaRPr lang="zh-TW" altLang="en-US" dirty="0"/>
          </a:p>
        </p:txBody>
      </p:sp>
      <p:sp>
        <p:nvSpPr>
          <p:cNvPr id="177" name="文本占位符 2"/>
          <p:cNvSpPr>
            <a:spLocks noGrp="1"/>
          </p:cNvSpPr>
          <p:nvPr>
            <p:ph type="body" idx="13" hasCustomPrompt="1"/>
            <p:custDataLst>
              <p:tags r:id="rId5"/>
            </p:custDataLst>
          </p:nvPr>
        </p:nvSpPr>
        <p:spPr>
          <a:xfrm>
            <a:off x="3233145" y="5956950"/>
            <a:ext cx="5760000" cy="387985"/>
          </a:xfrm>
        </p:spPr>
        <p:txBody>
          <a:bodyPr lIns="101600" tIns="38100" rIns="76200" bIns="38100">
            <a:noAutofit/>
          </a:bodyPr>
          <a:lstStyle>
            <a:lvl1pPr marL="0" indent="0" algn="ctr" eaLnBrk="1" fontAlgn="auto" latinLnBrk="0" hangingPunct="1">
              <a:lnSpc>
                <a:spcPct val="100000"/>
              </a:lnSpc>
              <a:spcAft>
                <a:spcPts val="0"/>
              </a:spcAft>
              <a:buNone/>
              <a:defRPr kumimoji="0" lang="zh-TW" altLang="en-US" sz="2000" b="0" i="0" u="none" strike="noStrike" kern="1200" cap="none" spc="0" normalizeH="0" baseline="0" noProof="1">
                <a:solidFill>
                  <a:schemeClr val="tx1">
                    <a:lumMod val="75000"/>
                    <a:lumOff val="25000"/>
                  </a:schemeClr>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按一下编辑日期</a:t>
            </a:r>
            <a:endParaRPr lang="zh-TW" altLang="en-US" dirty="0"/>
          </a:p>
        </p:txBody>
      </p:sp>
      <p:sp>
        <p:nvSpPr>
          <p:cNvPr id="180" name="文本占位符 2"/>
          <p:cNvSpPr>
            <a:spLocks noGrp="1"/>
          </p:cNvSpPr>
          <p:nvPr>
            <p:ph type="body" idx="14" hasCustomPrompt="1"/>
            <p:custDataLst>
              <p:tags r:id="rId6"/>
            </p:custDataLst>
          </p:nvPr>
        </p:nvSpPr>
        <p:spPr>
          <a:xfrm>
            <a:off x="3233103" y="5380990"/>
            <a:ext cx="5760085" cy="459740"/>
          </a:xfrm>
        </p:spPr>
        <p:txBody>
          <a:bodyPr lIns="101600" tIns="38100" rIns="76200" bIns="38100" anchor="t" anchorCtr="0">
            <a:noAutofit/>
          </a:bodyPr>
          <a:lstStyle>
            <a:lvl1pPr marL="0" indent="0" algn="ctr" eaLnBrk="1" fontAlgn="auto" latinLnBrk="0" hangingPunct="1">
              <a:lnSpc>
                <a:spcPct val="100000"/>
              </a:lnSpc>
              <a:spcAft>
                <a:spcPts val="0"/>
              </a:spcAft>
              <a:buNone/>
              <a:defRPr sz="2800" b="0" u="none" strike="noStrike" kern="1200" cap="none" spc="250" normalizeH="0" baseline="0">
                <a:solidFill>
                  <a:schemeClr val="tx1">
                    <a:lumMod val="75000"/>
                    <a:lumOff val="25000"/>
                  </a:schemeClr>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按一下编辑简报人</a:t>
            </a:r>
            <a:endParaRPr lang="zh-TW" altLang="en-US" dirty="0"/>
          </a:p>
        </p:txBody>
      </p:sp>
      <p:pic>
        <p:nvPicPr>
          <p:cNvPr id="8" name="圖片 7" descr="D:\工作區\2022工作區\01_40周年\簡報提案\pic\字與slogan\贏在數字價值簡體.png贏在數字價值簡體"/>
          <p:cNvPicPr>
            <a:picLocks noChangeAspect="1"/>
          </p:cNvPicPr>
          <p:nvPr userDrawn="1"/>
        </p:nvPicPr>
        <p:blipFill>
          <a:blip r:embed="rId7"/>
          <a:srcRect/>
          <a:stretch>
            <a:fillRect/>
          </a:stretch>
        </p:blipFill>
        <p:spPr>
          <a:xfrm>
            <a:off x="10080198" y="6570245"/>
            <a:ext cx="1919605" cy="143510"/>
          </a:xfrm>
          <a:prstGeom prst="rect">
            <a:avLst/>
          </a:prstGeom>
        </p:spPr>
      </p:pic>
      <p:pic>
        <p:nvPicPr>
          <p:cNvPr id="9" name="圖片 8" descr="鼎捷logo反白"/>
          <p:cNvPicPr>
            <a:picLocks noChangeAspect="1"/>
          </p:cNvPicPr>
          <p:nvPr userDrawn="1"/>
        </p:nvPicPr>
        <p:blipFill>
          <a:blip r:embed="rId8"/>
          <a:stretch>
            <a:fillRect/>
          </a:stretch>
        </p:blipFill>
        <p:spPr>
          <a:xfrm>
            <a:off x="288000" y="180000"/>
            <a:ext cx="1620000" cy="44226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TW" altLang="en-US" smtClean="0"/>
            </a:fld>
            <a:endParaRPr lang="zh-TW"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508001" y="1178427"/>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charset="0"/>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CLICK TO EDITE SUBTITLE</a:t>
            </a:r>
            <a:endParaRPr lang="en-US" dirty="0"/>
          </a:p>
        </p:txBody>
      </p:sp>
      <p:sp>
        <p:nvSpPr>
          <p:cNvPr id="9" name="Title 2"/>
          <p:cNvSpPr>
            <a:spLocks noGrp="1"/>
          </p:cNvSpPr>
          <p:nvPr>
            <p:ph type="title"/>
          </p:nvPr>
        </p:nvSpPr>
        <p:spPr>
          <a:xfrm>
            <a:off x="508001" y="455085"/>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白底_齊左">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539750" y="720090"/>
            <a:ext cx="11160000" cy="720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TW" altLang="en-US" sz="3200" b="1" i="0" u="none" strike="noStrike" kern="1200" cap="none" spc="200" normalizeH="0" baseline="0" noProof="1" dirty="0">
                <a:solidFill>
                  <a:srgbClr val="41B6E7"/>
                </a:solidFill>
                <a:uFillTx/>
                <a:latin typeface="+mj-lt"/>
                <a:ea typeface="+mj-ea"/>
                <a:cs typeface="+mj-cs"/>
                <a:sym typeface="+mn-ea"/>
              </a:defRPr>
            </a:lvl1pPr>
          </a:lstStyle>
          <a:p>
            <a:pPr lvl="0"/>
            <a:r>
              <a:rPr lang="zh-TW" altLang="en-US" dirty="0">
                <a:sym typeface="+mn-ea"/>
              </a:rPr>
              <a:t>按一下以编辑母片标题样式</a:t>
            </a:r>
            <a:endParaRPr dirty="0">
              <a:sym typeface="+mn-ea"/>
            </a:endParaRPr>
          </a:p>
        </p:txBody>
      </p:sp>
      <p:sp>
        <p:nvSpPr>
          <p:cNvPr id="6" name="灯片编号占位符 5"/>
          <p:cNvSpPr>
            <a:spLocks noGrp="1"/>
          </p:cNvSpPr>
          <p:nvPr>
            <p:ph type="sldNum" sz="quarter" idx="12"/>
            <p:custDataLst>
              <p:tags r:id="rId3"/>
            </p:custDataLst>
          </p:nvPr>
        </p:nvSpPr>
        <p:spPr>
          <a:xfrm>
            <a:off x="9415780" y="6495883"/>
            <a:ext cx="2700000" cy="316800"/>
          </a:xfrm>
        </p:spPr>
        <p:txBody>
          <a:bodyPr/>
          <a:lstStyle/>
          <a:p>
            <a:fld id="{49AE70B2-8BF9-45C0-BB95-33D1B9D3A854}" type="slidenum">
              <a:rPr lang="zh-TW" altLang="en-US" smtClean="0"/>
            </a:fld>
            <a:endParaRPr lang="zh-TW" altLang="en-US"/>
          </a:p>
        </p:txBody>
      </p:sp>
      <p:sp>
        <p:nvSpPr>
          <p:cNvPr id="10" name="文字版面配置區 9"/>
          <p:cNvSpPr>
            <a:spLocks noGrp="1"/>
          </p:cNvSpPr>
          <p:nvPr>
            <p:ph type="body" idx="1" hasCustomPrompt="1"/>
          </p:nvPr>
        </p:nvSpPr>
        <p:spPr>
          <a:xfrm>
            <a:off x="540000" y="1512000"/>
            <a:ext cx="11160000" cy="4351338"/>
          </a:xfrm>
          <a:prstGeom prst="rect">
            <a:avLst/>
          </a:prstGeom>
        </p:spPr>
        <p:txBody>
          <a:bodyPr vert="horz" lIns="91440" tIns="45720" rIns="91440" bIns="45720" rtlCol="0">
            <a:normAutofit/>
          </a:bodyPr>
          <a:lstStyle/>
          <a:p>
            <a:pPr lvl="0"/>
            <a:r>
              <a:rPr lang="zh-TW" altLang="en-US"/>
              <a:t>按一下以编辑母片文字样式</a:t>
            </a:r>
            <a:endParaRPr lang="zh-TW" altLang="en-US"/>
          </a:p>
          <a:p>
            <a:pPr lvl="1"/>
            <a:r>
              <a:rPr lang="zh-TW" altLang="en-US"/>
              <a:t>第二层</a:t>
            </a:r>
            <a:endParaRPr lang="zh-TW" altLang="en-US"/>
          </a:p>
          <a:p>
            <a:pPr lvl="2"/>
            <a:r>
              <a:rPr lang="zh-TW" altLang="en-US"/>
              <a:t>第三层</a:t>
            </a:r>
            <a:endParaRPr lang="zh-TW" altLang="en-US"/>
          </a:p>
          <a:p>
            <a:pPr lvl="3"/>
            <a:r>
              <a:rPr lang="zh-TW" altLang="en-US"/>
              <a:t>第四层</a:t>
            </a:r>
            <a:endParaRPr lang="zh-TW" altLang="en-US"/>
          </a:p>
          <a:p>
            <a:pPr lvl="4"/>
            <a:r>
              <a:rPr lang="zh-TW" altLang="en-US"/>
              <a:t>第五层</a:t>
            </a:r>
            <a:endParaRPr lang="zh-TW" altLang="en-US"/>
          </a:p>
        </p:txBody>
      </p:sp>
      <p:pic>
        <p:nvPicPr>
          <p:cNvPr id="4" name="圖片 3" descr="內頁_藍"/>
          <p:cNvPicPr>
            <a:picLocks noChangeAspect="1"/>
          </p:cNvPicPr>
          <p:nvPr userDrawn="1"/>
        </p:nvPicPr>
        <p:blipFill>
          <a:blip r:embed="rId4"/>
          <a:stretch>
            <a:fillRect/>
          </a:stretch>
        </p:blipFill>
        <p:spPr>
          <a:xfrm>
            <a:off x="0" y="0"/>
            <a:ext cx="12193200" cy="53345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白底_居中">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539750" y="720090"/>
            <a:ext cx="11160000" cy="720000"/>
          </a:xfrm>
        </p:spPr>
        <p:txBody>
          <a:bodyPr vert="horz" lIns="101600" tIns="38100" rIns="76200" bIns="38100" rtlCol="0" anchor="ctr" anchorCtr="0">
            <a:noAutofit/>
          </a:bodyPr>
          <a:lstStyle>
            <a:lvl1pPr marL="0" marR="0" algn="ctr" defTabSz="914400" rtl="0" eaLnBrk="1" fontAlgn="auto" latinLnBrk="0" hangingPunct="1">
              <a:lnSpc>
                <a:spcPct val="100000"/>
              </a:lnSpc>
              <a:buNone/>
              <a:defRPr kumimoji="0" lang="zh-TW" altLang="en-US" sz="3200" b="1" i="0" u="none" strike="noStrike" kern="1200" cap="none" spc="200" normalizeH="0" baseline="0" noProof="1" dirty="0">
                <a:solidFill>
                  <a:srgbClr val="41B6E7"/>
                </a:solidFill>
                <a:uFillTx/>
                <a:latin typeface="+mj-lt"/>
                <a:ea typeface="+mj-ea"/>
                <a:cs typeface="+mj-cs"/>
                <a:sym typeface="+mn-ea"/>
              </a:defRPr>
            </a:lvl1pPr>
          </a:lstStyle>
          <a:p>
            <a:pPr lvl="0"/>
            <a:r>
              <a:rPr lang="zh-TW" altLang="en-US" dirty="0">
                <a:sym typeface="+mn-ea"/>
              </a:rPr>
              <a:t>按一下以编辑母片标题样式</a:t>
            </a:r>
            <a:endParaRPr dirty="0">
              <a:sym typeface="+mn-ea"/>
            </a:endParaRPr>
          </a:p>
        </p:txBody>
      </p:sp>
      <p:sp>
        <p:nvSpPr>
          <p:cNvPr id="3" name="内容占位符 2"/>
          <p:cNvSpPr>
            <a:spLocks noGrp="1"/>
          </p:cNvSpPr>
          <p:nvPr>
            <p:ph idx="1" hasCustomPrompt="1"/>
            <p:custDataLst>
              <p:tags r:id="rId3"/>
            </p:custDataLst>
          </p:nvPr>
        </p:nvSpPr>
        <p:spPr>
          <a:xfrm>
            <a:off x="539750" y="1511935"/>
            <a:ext cx="11160125" cy="4860000"/>
          </a:xfrm>
        </p:spPr>
        <p:txBody>
          <a:bodyPr vert="horz" lIns="101600" tIns="0" rIns="82550" bIns="0" rtlCol="0">
            <a:noAutofit/>
          </a:bodyPr>
          <a:lstStyle>
            <a:lvl1pPr marL="0" marR="0" lvl="0" indent="0" algn="ctr"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20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457200" marR="0" lvl="1" indent="0" algn="l"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lang="zh-TW" altLang="en-US" dirty="0">
                <a:sym typeface="+mn-ea"/>
              </a:rPr>
              <a:t>按一下以编辑母片文字样式</a:t>
            </a:r>
            <a:endParaRPr lang="zh-TW" altLang="en-US" dirty="0">
              <a:sym typeface="+mn-ea"/>
            </a:endParaRPr>
          </a:p>
        </p:txBody>
      </p:sp>
      <p:sp>
        <p:nvSpPr>
          <p:cNvPr id="6" name="灯片编号占位符 5"/>
          <p:cNvSpPr>
            <a:spLocks noGrp="1"/>
          </p:cNvSpPr>
          <p:nvPr>
            <p:ph type="sldNum" sz="quarter" idx="12"/>
            <p:custDataLst>
              <p:tags r:id="rId4"/>
            </p:custDataLst>
          </p:nvPr>
        </p:nvSpPr>
        <p:spPr>
          <a:xfrm>
            <a:off x="9415780" y="6495883"/>
            <a:ext cx="2700000" cy="316800"/>
          </a:xfrm>
        </p:spPr>
        <p:txBody>
          <a:bodyPr/>
          <a:lstStyle/>
          <a:p>
            <a:fld id="{49AE70B2-8BF9-45C0-BB95-33D1B9D3A854}" type="slidenum">
              <a:rPr lang="zh-TW" altLang="en-US" smtClean="0"/>
            </a:fld>
            <a:endParaRPr lang="zh-TW" altLang="en-US"/>
          </a:p>
        </p:txBody>
      </p:sp>
      <p:pic>
        <p:nvPicPr>
          <p:cNvPr id="4" name="圖片 3" descr="內頁_藍"/>
          <p:cNvPicPr>
            <a:picLocks noChangeAspect="1"/>
          </p:cNvPicPr>
          <p:nvPr userDrawn="1"/>
        </p:nvPicPr>
        <p:blipFill>
          <a:blip r:embed="rId5"/>
          <a:stretch>
            <a:fillRect/>
          </a:stretch>
        </p:blipFill>
        <p:spPr>
          <a:xfrm>
            <a:off x="0" y="0"/>
            <a:ext cx="12193200" cy="53345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白底_空白">
    <p:bg>
      <p:bgPr>
        <a:solidFill>
          <a:schemeClr val="bg1"/>
        </a:solidFill>
        <a:effectLst/>
      </p:bgPr>
    </p:bg>
    <p:spTree>
      <p:nvGrpSpPr>
        <p:cNvPr id="1" name=""/>
        <p:cNvGrpSpPr/>
        <p:nvPr/>
      </p:nvGrpSpPr>
      <p:grpSpPr>
        <a:xfrm>
          <a:off x="0" y="0"/>
          <a:ext cx="0" cy="0"/>
          <a:chOff x="0" y="0"/>
          <a:chExt cx="0" cy="0"/>
        </a:xfrm>
      </p:grpSpPr>
      <p:sp>
        <p:nvSpPr>
          <p:cNvPr id="10" name="灯片编号占位符 5"/>
          <p:cNvSpPr>
            <a:spLocks noGrp="1"/>
          </p:cNvSpPr>
          <p:nvPr>
            <p:ph type="sldNum" sz="quarter" idx="12"/>
            <p:custDataLst>
              <p:tags r:id="rId2"/>
            </p:custDataLst>
          </p:nvPr>
        </p:nvSpPr>
        <p:spPr>
          <a:xfrm>
            <a:off x="9415780" y="6495883"/>
            <a:ext cx="2700000" cy="316800"/>
          </a:xfrm>
        </p:spPr>
        <p:txBody>
          <a:bodyPr/>
          <a:lstStyle/>
          <a:p>
            <a:fld id="{49AE70B2-8BF9-45C0-BB95-33D1B9D3A854}" type="slidenum">
              <a:rPr lang="zh-TW" altLang="en-US" smtClean="0"/>
            </a:fld>
            <a:endParaRPr lang="zh-TW" altLang="en-US"/>
          </a:p>
        </p:txBody>
      </p:sp>
      <p:pic>
        <p:nvPicPr>
          <p:cNvPr id="4" name="圖片 3" descr="內頁_藍"/>
          <p:cNvPicPr>
            <a:picLocks noChangeAspect="1"/>
          </p:cNvPicPr>
          <p:nvPr userDrawn="1"/>
        </p:nvPicPr>
        <p:blipFill>
          <a:blip r:embed="rId3"/>
          <a:stretch>
            <a:fillRect/>
          </a:stretch>
        </p:blipFill>
        <p:spPr>
          <a:xfrm>
            <a:off x="0" y="0"/>
            <a:ext cx="12193200" cy="53345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底紋_齊左">
    <p:bg>
      <p:bgPr>
        <a:solidFill>
          <a:schemeClr val="bg1"/>
        </a:solidFill>
        <a:effectLst/>
      </p:bgPr>
    </p:bg>
    <p:spTree>
      <p:nvGrpSpPr>
        <p:cNvPr id="1" name=""/>
        <p:cNvGrpSpPr/>
        <p:nvPr/>
      </p:nvGrpSpPr>
      <p:grpSpPr>
        <a:xfrm>
          <a:off x="0" y="0"/>
          <a:ext cx="0" cy="0"/>
          <a:chOff x="0" y="0"/>
          <a:chExt cx="0" cy="0"/>
        </a:xfrm>
      </p:grpSpPr>
      <p:pic>
        <p:nvPicPr>
          <p:cNvPr id="4" name="圖片 3" descr="D:\工作區\2022工作區\01_40周年\簡報提案\pic\灰底紋鏤空.png灰底紋鏤空"/>
          <p:cNvPicPr>
            <a:picLocks noChangeAspect="1"/>
          </p:cNvPicPr>
          <p:nvPr userDrawn="1"/>
        </p:nvPicPr>
        <p:blipFill>
          <a:blip r:embed="rId2"/>
          <a:srcRect/>
          <a:stretch>
            <a:fillRect/>
          </a:stretch>
        </p:blipFill>
        <p:spPr>
          <a:xfrm>
            <a:off x="4297722" y="710475"/>
            <a:ext cx="7877810" cy="6135370"/>
          </a:xfrm>
          <a:prstGeom prst="rect">
            <a:avLst/>
          </a:prstGeom>
        </p:spPr>
      </p:pic>
      <p:sp>
        <p:nvSpPr>
          <p:cNvPr id="8" name="标题 1"/>
          <p:cNvSpPr>
            <a:spLocks noGrp="1"/>
          </p:cNvSpPr>
          <p:nvPr>
            <p:ph type="title" hasCustomPrompt="1"/>
            <p:custDataLst>
              <p:tags r:id="rId3"/>
            </p:custDataLst>
          </p:nvPr>
        </p:nvSpPr>
        <p:spPr>
          <a:xfrm>
            <a:off x="539750" y="720090"/>
            <a:ext cx="11160000" cy="720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TW" altLang="en-US" sz="3200" b="1" i="0" u="none" strike="noStrike" kern="1200" cap="none" spc="200" normalizeH="0" baseline="0" noProof="1" dirty="0">
                <a:solidFill>
                  <a:srgbClr val="41B6E7"/>
                </a:solidFill>
                <a:uFillTx/>
                <a:latin typeface="+mj-lt"/>
                <a:ea typeface="+mj-ea"/>
                <a:cs typeface="+mj-cs"/>
                <a:sym typeface="+mn-ea"/>
              </a:defRPr>
            </a:lvl1pPr>
          </a:lstStyle>
          <a:p>
            <a:pPr lvl="0"/>
            <a:r>
              <a:rPr lang="zh-TW" altLang="en-US" dirty="0">
                <a:sym typeface="+mn-ea"/>
              </a:rPr>
              <a:t>按一下以编辑母片标题样式</a:t>
            </a:r>
            <a:endParaRPr dirty="0">
              <a:sym typeface="+mn-ea"/>
            </a:endParaRPr>
          </a:p>
        </p:txBody>
      </p:sp>
      <p:sp>
        <p:nvSpPr>
          <p:cNvPr id="10" name="灯片编号占位符 5"/>
          <p:cNvSpPr>
            <a:spLocks noGrp="1"/>
          </p:cNvSpPr>
          <p:nvPr>
            <p:ph type="sldNum" sz="quarter" idx="12"/>
            <p:custDataLst>
              <p:tags r:id="rId4"/>
            </p:custDataLst>
          </p:nvPr>
        </p:nvSpPr>
        <p:spPr>
          <a:xfrm>
            <a:off x="9415780" y="6495883"/>
            <a:ext cx="2700000" cy="316800"/>
          </a:xfrm>
        </p:spPr>
        <p:txBody>
          <a:bodyPr/>
          <a:lstStyle/>
          <a:p>
            <a:fld id="{49AE70B2-8BF9-45C0-BB95-33D1B9D3A854}" type="slidenum">
              <a:rPr lang="zh-TW" altLang="en-US" smtClean="0"/>
            </a:fld>
            <a:endParaRPr lang="zh-TW" altLang="en-US"/>
          </a:p>
        </p:txBody>
      </p:sp>
      <p:sp>
        <p:nvSpPr>
          <p:cNvPr id="13" name="文字版面配置區 12"/>
          <p:cNvSpPr>
            <a:spLocks noGrp="1"/>
          </p:cNvSpPr>
          <p:nvPr>
            <p:ph type="body" idx="1" hasCustomPrompt="1"/>
          </p:nvPr>
        </p:nvSpPr>
        <p:spPr>
          <a:xfrm>
            <a:off x="539750" y="1511935"/>
            <a:ext cx="11160125" cy="4680000"/>
          </a:xfrm>
          <a:prstGeom prst="rect">
            <a:avLst/>
          </a:prstGeom>
        </p:spPr>
        <p:txBody>
          <a:bodyPr vert="horz" lIns="91440" tIns="45720" rIns="91440" bIns="45720" rtlCol="0">
            <a:normAutofit/>
          </a:bodyPr>
          <a:lstStyle/>
          <a:p>
            <a:pPr lvl="0"/>
            <a:r>
              <a:rPr lang="zh-TW" altLang="en-US"/>
              <a:t>按一下以编辑母片文字样式</a:t>
            </a:r>
            <a:endParaRPr lang="zh-TW" altLang="en-US"/>
          </a:p>
          <a:p>
            <a:pPr lvl="1"/>
            <a:r>
              <a:rPr lang="zh-TW" altLang="en-US"/>
              <a:t>第二层</a:t>
            </a:r>
            <a:endParaRPr lang="zh-TW" altLang="en-US"/>
          </a:p>
          <a:p>
            <a:pPr lvl="2"/>
            <a:r>
              <a:rPr lang="zh-TW" altLang="en-US"/>
              <a:t>第三层</a:t>
            </a:r>
            <a:endParaRPr lang="zh-TW" altLang="en-US"/>
          </a:p>
          <a:p>
            <a:pPr lvl="3"/>
            <a:r>
              <a:rPr lang="zh-TW" altLang="en-US"/>
              <a:t>第四层</a:t>
            </a:r>
            <a:endParaRPr lang="zh-TW" altLang="en-US"/>
          </a:p>
          <a:p>
            <a:pPr lvl="4"/>
            <a:r>
              <a:rPr lang="zh-TW" altLang="en-US"/>
              <a:t>第五层</a:t>
            </a:r>
            <a:endParaRPr lang="zh-TW" altLang="en-US"/>
          </a:p>
        </p:txBody>
      </p:sp>
      <p:pic>
        <p:nvPicPr>
          <p:cNvPr id="3" name="圖片 2" descr="內頁_藍"/>
          <p:cNvPicPr>
            <a:picLocks noChangeAspect="1"/>
          </p:cNvPicPr>
          <p:nvPr userDrawn="1"/>
        </p:nvPicPr>
        <p:blipFill>
          <a:blip r:embed="rId5"/>
          <a:stretch>
            <a:fillRect/>
          </a:stretch>
        </p:blipFill>
        <p:spPr>
          <a:xfrm>
            <a:off x="0" y="0"/>
            <a:ext cx="12193200" cy="53345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底紋_居中">
    <p:spTree>
      <p:nvGrpSpPr>
        <p:cNvPr id="1" name=""/>
        <p:cNvGrpSpPr/>
        <p:nvPr/>
      </p:nvGrpSpPr>
      <p:grpSpPr>
        <a:xfrm>
          <a:off x="0" y="0"/>
          <a:ext cx="0" cy="0"/>
          <a:chOff x="0" y="0"/>
          <a:chExt cx="0" cy="0"/>
        </a:xfrm>
      </p:grpSpPr>
      <p:pic>
        <p:nvPicPr>
          <p:cNvPr id="4" name="圖片 3" descr="D:\工作區\2022工作區\01_40周年\簡報提案\pic\灰底紋鏤空.png灰底紋鏤空"/>
          <p:cNvPicPr>
            <a:picLocks noChangeAspect="1"/>
          </p:cNvPicPr>
          <p:nvPr userDrawn="1"/>
        </p:nvPicPr>
        <p:blipFill>
          <a:blip r:embed="rId2"/>
          <a:srcRect/>
          <a:stretch>
            <a:fillRect/>
          </a:stretch>
        </p:blipFill>
        <p:spPr>
          <a:xfrm>
            <a:off x="4297722" y="710475"/>
            <a:ext cx="7877810" cy="6135370"/>
          </a:xfrm>
          <a:prstGeom prst="rect">
            <a:avLst/>
          </a:prstGeom>
        </p:spPr>
      </p:pic>
      <p:sp>
        <p:nvSpPr>
          <p:cNvPr id="7" name="标题 1"/>
          <p:cNvSpPr>
            <a:spLocks noGrp="1"/>
          </p:cNvSpPr>
          <p:nvPr>
            <p:ph type="title" hasCustomPrompt="1"/>
            <p:custDataLst>
              <p:tags r:id="rId3"/>
            </p:custDataLst>
          </p:nvPr>
        </p:nvSpPr>
        <p:spPr>
          <a:xfrm>
            <a:off x="539750" y="720090"/>
            <a:ext cx="11160000" cy="720000"/>
          </a:xfrm>
        </p:spPr>
        <p:txBody>
          <a:bodyPr vert="horz" lIns="101600" tIns="38100" rIns="76200" bIns="38100" rtlCol="0" anchor="ctr" anchorCtr="0">
            <a:noAutofit/>
          </a:bodyPr>
          <a:lstStyle>
            <a:lvl1pPr marL="0" marR="0" algn="ctr" defTabSz="914400" rtl="0" eaLnBrk="1" fontAlgn="auto" latinLnBrk="0" hangingPunct="1">
              <a:lnSpc>
                <a:spcPct val="100000"/>
              </a:lnSpc>
              <a:buNone/>
              <a:defRPr kumimoji="0" lang="zh-TW" altLang="en-US" sz="3200" b="1" i="0" u="none" strike="noStrike" kern="1200" cap="none" spc="200" normalizeH="0" baseline="0" noProof="1" dirty="0">
                <a:solidFill>
                  <a:srgbClr val="41B6E7"/>
                </a:solidFill>
                <a:uFillTx/>
                <a:latin typeface="+mj-lt"/>
                <a:ea typeface="+mj-ea"/>
                <a:cs typeface="+mj-cs"/>
                <a:sym typeface="+mn-ea"/>
              </a:defRPr>
            </a:lvl1pPr>
          </a:lstStyle>
          <a:p>
            <a:pPr lvl="0"/>
            <a:r>
              <a:rPr lang="zh-TW" altLang="en-US" dirty="0">
                <a:sym typeface="+mn-ea"/>
              </a:rPr>
              <a:t>按一下以编辑母片标题样式</a:t>
            </a:r>
            <a:endParaRPr dirty="0">
              <a:sym typeface="+mn-ea"/>
            </a:endParaRPr>
          </a:p>
        </p:txBody>
      </p:sp>
      <p:sp>
        <p:nvSpPr>
          <p:cNvPr id="8" name="内容占位符 2"/>
          <p:cNvSpPr>
            <a:spLocks noGrp="1"/>
          </p:cNvSpPr>
          <p:nvPr>
            <p:ph idx="1" hasCustomPrompt="1"/>
            <p:custDataLst>
              <p:tags r:id="rId4"/>
            </p:custDataLst>
          </p:nvPr>
        </p:nvSpPr>
        <p:spPr>
          <a:xfrm>
            <a:off x="539750" y="1511935"/>
            <a:ext cx="11160125" cy="4860000"/>
          </a:xfrm>
        </p:spPr>
        <p:txBody>
          <a:bodyPr vert="horz" lIns="101600" tIns="0" rIns="82550" bIns="0" rtlCol="0">
            <a:noAutofit/>
          </a:bodyPr>
          <a:lstStyle>
            <a:lvl1pPr marL="0" marR="0" lvl="0" indent="0" algn="ctr"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20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457200" marR="0" lvl="1" indent="0" algn="l"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lang="zh-TW" altLang="en-US" dirty="0">
                <a:sym typeface="+mn-ea"/>
              </a:rPr>
              <a:t>按一下以编辑母片文字样式</a:t>
            </a:r>
            <a:endParaRPr lang="zh-TW" altLang="en-US" dirty="0">
              <a:sym typeface="+mn-ea"/>
            </a:endParaRPr>
          </a:p>
        </p:txBody>
      </p:sp>
      <p:sp>
        <p:nvSpPr>
          <p:cNvPr id="9" name="灯片编号占位符 5"/>
          <p:cNvSpPr>
            <a:spLocks noGrp="1"/>
          </p:cNvSpPr>
          <p:nvPr>
            <p:ph type="sldNum" sz="quarter" idx="12"/>
            <p:custDataLst>
              <p:tags r:id="rId5"/>
            </p:custDataLst>
          </p:nvPr>
        </p:nvSpPr>
        <p:spPr>
          <a:xfrm>
            <a:off x="9415780" y="6495883"/>
            <a:ext cx="2700000" cy="316800"/>
          </a:xfrm>
        </p:spPr>
        <p:txBody>
          <a:bodyPr/>
          <a:lstStyle/>
          <a:p>
            <a:fld id="{49AE70B2-8BF9-45C0-BB95-33D1B9D3A854}" type="slidenum">
              <a:rPr lang="zh-TW" altLang="en-US" smtClean="0"/>
            </a:fld>
            <a:endParaRPr lang="zh-TW" altLang="en-US"/>
          </a:p>
        </p:txBody>
      </p:sp>
      <p:pic>
        <p:nvPicPr>
          <p:cNvPr id="3" name="圖片 2" descr="內頁_藍"/>
          <p:cNvPicPr>
            <a:picLocks noChangeAspect="1"/>
          </p:cNvPicPr>
          <p:nvPr userDrawn="1"/>
        </p:nvPicPr>
        <p:blipFill>
          <a:blip r:embed="rId6"/>
          <a:stretch>
            <a:fillRect/>
          </a:stretch>
        </p:blipFill>
        <p:spPr>
          <a:xfrm>
            <a:off x="0" y="0"/>
            <a:ext cx="12193200" cy="53345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底紋_空白">
    <p:bg>
      <p:bgPr>
        <a:solidFill>
          <a:schemeClr val="bg1"/>
        </a:solidFill>
        <a:effectLst/>
      </p:bgPr>
    </p:bg>
    <p:spTree>
      <p:nvGrpSpPr>
        <p:cNvPr id="1" name=""/>
        <p:cNvGrpSpPr/>
        <p:nvPr/>
      </p:nvGrpSpPr>
      <p:grpSpPr>
        <a:xfrm>
          <a:off x="0" y="0"/>
          <a:ext cx="0" cy="0"/>
          <a:chOff x="0" y="0"/>
          <a:chExt cx="0" cy="0"/>
        </a:xfrm>
      </p:grpSpPr>
      <p:pic>
        <p:nvPicPr>
          <p:cNvPr id="4" name="圖片 3" descr="D:\工作區\2022工作區\01_40周年\簡報提案\pic\灰底紋鏤空.png灰底紋鏤空"/>
          <p:cNvPicPr>
            <a:picLocks noChangeAspect="1"/>
          </p:cNvPicPr>
          <p:nvPr userDrawn="1"/>
        </p:nvPicPr>
        <p:blipFill>
          <a:blip r:embed="rId2"/>
          <a:srcRect/>
          <a:stretch>
            <a:fillRect/>
          </a:stretch>
        </p:blipFill>
        <p:spPr>
          <a:xfrm>
            <a:off x="4297722" y="710475"/>
            <a:ext cx="7877810" cy="6135370"/>
          </a:xfrm>
          <a:prstGeom prst="rect">
            <a:avLst/>
          </a:prstGeom>
        </p:spPr>
      </p:pic>
      <p:sp>
        <p:nvSpPr>
          <p:cNvPr id="10" name="灯片编号占位符 5"/>
          <p:cNvSpPr>
            <a:spLocks noGrp="1"/>
          </p:cNvSpPr>
          <p:nvPr>
            <p:ph type="sldNum" sz="quarter" idx="12"/>
            <p:custDataLst>
              <p:tags r:id="rId3"/>
            </p:custDataLst>
          </p:nvPr>
        </p:nvSpPr>
        <p:spPr>
          <a:xfrm>
            <a:off x="9415780" y="6495883"/>
            <a:ext cx="2700000" cy="316800"/>
          </a:xfrm>
        </p:spPr>
        <p:txBody>
          <a:bodyPr/>
          <a:lstStyle/>
          <a:p>
            <a:fld id="{49AE70B2-8BF9-45C0-BB95-33D1B9D3A854}" type="slidenum">
              <a:rPr lang="zh-TW" altLang="en-US" smtClean="0"/>
            </a:fld>
            <a:endParaRPr lang="zh-TW" altLang="en-US"/>
          </a:p>
        </p:txBody>
      </p:sp>
      <p:pic>
        <p:nvPicPr>
          <p:cNvPr id="5" name="圖片 4" descr="內頁_藍"/>
          <p:cNvPicPr>
            <a:picLocks noChangeAspect="1"/>
          </p:cNvPicPr>
          <p:nvPr userDrawn="1"/>
        </p:nvPicPr>
        <p:blipFill>
          <a:blip r:embed="rId4"/>
          <a:stretch>
            <a:fillRect/>
          </a:stretch>
        </p:blipFill>
        <p:spPr>
          <a:xfrm>
            <a:off x="0" y="0"/>
            <a:ext cx="12193200" cy="53345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白底_雙欄">
    <p:bg>
      <p:bgPr>
        <a:solidFill>
          <a:schemeClr val="bg1"/>
        </a:solidFill>
        <a:effectLst/>
      </p:bgPr>
    </p:bg>
    <p:spTree>
      <p:nvGrpSpPr>
        <p:cNvPr id="1" name=""/>
        <p:cNvGrpSpPr/>
        <p:nvPr/>
      </p:nvGrpSpPr>
      <p:grpSpPr>
        <a:xfrm>
          <a:off x="0" y="0"/>
          <a:ext cx="0" cy="0"/>
          <a:chOff x="0" y="0"/>
          <a:chExt cx="0" cy="0"/>
        </a:xfrm>
      </p:grpSpPr>
      <p:sp>
        <p:nvSpPr>
          <p:cNvPr id="10" name="文本占位符 2"/>
          <p:cNvSpPr>
            <a:spLocks noGrp="1"/>
          </p:cNvSpPr>
          <p:nvPr>
            <p:ph type="body" idx="1" hasCustomPrompt="1"/>
            <p:custDataLst>
              <p:tags r:id="rId2"/>
            </p:custDataLst>
          </p:nvPr>
        </p:nvSpPr>
        <p:spPr>
          <a:xfrm>
            <a:off x="540000" y="1613500"/>
            <a:ext cx="5283242" cy="468000"/>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按一下以编辑母片文字样式</a:t>
            </a:r>
            <a:endParaRPr lang="zh-TW" altLang="en-US" dirty="0"/>
          </a:p>
        </p:txBody>
      </p:sp>
      <p:sp>
        <p:nvSpPr>
          <p:cNvPr id="11" name="内容占位符 3"/>
          <p:cNvSpPr>
            <a:spLocks noGrp="1"/>
          </p:cNvSpPr>
          <p:nvPr>
            <p:ph sz="half" idx="2" hasCustomPrompt="1"/>
            <p:custDataLst>
              <p:tags r:id="rId3"/>
            </p:custDataLst>
          </p:nvPr>
        </p:nvSpPr>
        <p:spPr>
          <a:xfrm>
            <a:off x="540000" y="2141468"/>
            <a:ext cx="5283200" cy="396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lang="zh-TW" altLang="en-US" dirty="0">
                <a:sym typeface="+mn-ea"/>
              </a:rPr>
              <a:t>按一下以编辑母片文字样式</a:t>
            </a:r>
            <a:endParaRPr dirty="0">
              <a:sym typeface="+mn-ea"/>
            </a:endParaRPr>
          </a:p>
          <a:p>
            <a:pPr lvl="1"/>
            <a:r>
              <a:rPr dirty="0">
                <a:sym typeface="+mn-ea"/>
              </a:rPr>
              <a:t>第二</a:t>
            </a:r>
            <a:r>
              <a:rPr lang="zh-TW" altLang="en-US" dirty="0">
                <a:sym typeface="+mn-ea"/>
              </a:rPr>
              <a:t>层</a:t>
            </a:r>
            <a:endParaRPr dirty="0">
              <a:sym typeface="+mn-ea"/>
            </a:endParaRPr>
          </a:p>
          <a:p>
            <a:pPr lvl="2"/>
            <a:r>
              <a:rPr dirty="0">
                <a:sym typeface="+mn-ea"/>
              </a:rPr>
              <a:t>第三</a:t>
            </a:r>
            <a:r>
              <a:rPr lang="zh-TW" altLang="en-US" dirty="0">
                <a:sym typeface="+mn-ea"/>
              </a:rPr>
              <a:t>层</a:t>
            </a:r>
            <a:endParaRPr dirty="0">
              <a:sym typeface="+mn-ea"/>
            </a:endParaRPr>
          </a:p>
          <a:p>
            <a:pPr lvl="3"/>
            <a:r>
              <a:rPr dirty="0">
                <a:sym typeface="+mn-ea"/>
              </a:rPr>
              <a:t>第四</a:t>
            </a:r>
            <a:r>
              <a:rPr lang="zh-TW" altLang="en-US" dirty="0">
                <a:sym typeface="+mn-ea"/>
              </a:rPr>
              <a:t>层</a:t>
            </a:r>
            <a:endParaRPr dirty="0">
              <a:sym typeface="+mn-ea"/>
            </a:endParaRPr>
          </a:p>
          <a:p>
            <a:pPr lvl="4"/>
            <a:r>
              <a:rPr dirty="0">
                <a:sym typeface="+mn-ea"/>
              </a:rPr>
              <a:t>第五</a:t>
            </a:r>
            <a:r>
              <a:rPr lang="zh-TW" altLang="en-US" dirty="0">
                <a:sym typeface="+mn-ea"/>
              </a:rPr>
              <a:t>层</a:t>
            </a:r>
            <a:endParaRPr dirty="0">
              <a:sym typeface="+mn-ea"/>
            </a:endParaRPr>
          </a:p>
        </p:txBody>
      </p:sp>
      <p:sp>
        <p:nvSpPr>
          <p:cNvPr id="12" name="文本占位符 4"/>
          <p:cNvSpPr>
            <a:spLocks noGrp="1"/>
          </p:cNvSpPr>
          <p:nvPr>
            <p:ph type="body" sz="quarter" idx="3" hasCustomPrompt="1"/>
            <p:custDataLst>
              <p:tags r:id="rId4"/>
            </p:custDataLst>
          </p:nvPr>
        </p:nvSpPr>
        <p:spPr>
          <a:xfrm>
            <a:off x="6235750" y="1613500"/>
            <a:ext cx="5283242" cy="468000"/>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TW" altLang="en-US" sz="2000" b="1" i="0" u="none" strike="noStrike" kern="1200" cap="none" spc="200" normalizeH="0" baseline="0" noProof="1" dirty="0">
                <a:solidFill>
                  <a:schemeClr val="tx1">
                    <a:lumMod val="75000"/>
                    <a:lumOff val="25000"/>
                  </a:schemeClr>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sym typeface="+mn-ea"/>
              </a:rPr>
              <a:t>按一下以编辑母片文字样式</a:t>
            </a:r>
            <a:endParaRPr dirty="0">
              <a:sym typeface="+mn-ea"/>
            </a:endParaRPr>
          </a:p>
        </p:txBody>
      </p:sp>
      <p:sp>
        <p:nvSpPr>
          <p:cNvPr id="13" name="内容占位符 5"/>
          <p:cNvSpPr>
            <a:spLocks noGrp="1"/>
          </p:cNvSpPr>
          <p:nvPr>
            <p:ph sz="quarter" idx="4" hasCustomPrompt="1"/>
            <p:custDataLst>
              <p:tags r:id="rId5"/>
            </p:custDataLst>
          </p:nvPr>
        </p:nvSpPr>
        <p:spPr>
          <a:xfrm>
            <a:off x="6235750" y="2141468"/>
            <a:ext cx="5283242" cy="396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lang="zh-TW" altLang="en-US" dirty="0">
                <a:sym typeface="+mn-ea"/>
              </a:rPr>
              <a:t>按一下以编辑母片文字样式</a:t>
            </a:r>
            <a:endParaRPr dirty="0">
              <a:sym typeface="+mn-ea"/>
            </a:endParaRPr>
          </a:p>
          <a:p>
            <a:pPr lvl="1"/>
            <a:r>
              <a:rPr dirty="0">
                <a:sym typeface="+mn-ea"/>
              </a:rPr>
              <a:t>第二</a:t>
            </a:r>
            <a:r>
              <a:rPr lang="zh-TW" altLang="en-US" dirty="0">
                <a:sym typeface="+mn-ea"/>
              </a:rPr>
              <a:t>层</a:t>
            </a:r>
            <a:endParaRPr dirty="0">
              <a:sym typeface="+mn-ea"/>
            </a:endParaRPr>
          </a:p>
          <a:p>
            <a:pPr lvl="2"/>
            <a:r>
              <a:rPr dirty="0">
                <a:sym typeface="+mn-ea"/>
              </a:rPr>
              <a:t>第三</a:t>
            </a:r>
            <a:r>
              <a:rPr lang="zh-TW" altLang="en-US" dirty="0">
                <a:sym typeface="+mn-ea"/>
              </a:rPr>
              <a:t>层</a:t>
            </a:r>
            <a:endParaRPr dirty="0">
              <a:sym typeface="+mn-ea"/>
            </a:endParaRPr>
          </a:p>
          <a:p>
            <a:pPr lvl="3"/>
            <a:r>
              <a:rPr dirty="0">
                <a:sym typeface="+mn-ea"/>
              </a:rPr>
              <a:t>第四</a:t>
            </a:r>
            <a:r>
              <a:rPr lang="zh-TW" altLang="en-US" dirty="0">
                <a:sym typeface="+mn-ea"/>
              </a:rPr>
              <a:t>层</a:t>
            </a:r>
            <a:endParaRPr dirty="0">
              <a:sym typeface="+mn-ea"/>
            </a:endParaRPr>
          </a:p>
          <a:p>
            <a:pPr lvl="4"/>
            <a:r>
              <a:rPr dirty="0">
                <a:sym typeface="+mn-ea"/>
              </a:rPr>
              <a:t>第五</a:t>
            </a:r>
            <a:r>
              <a:rPr lang="zh-TW" altLang="en-US" dirty="0">
                <a:sym typeface="+mn-ea"/>
              </a:rPr>
              <a:t>层</a:t>
            </a:r>
            <a:endParaRPr dirty="0">
              <a:sym typeface="+mn-ea"/>
            </a:endParaRPr>
          </a:p>
        </p:txBody>
      </p:sp>
      <p:sp>
        <p:nvSpPr>
          <p:cNvPr id="14" name="灯片编号占位符 8"/>
          <p:cNvSpPr>
            <a:spLocks noGrp="1"/>
          </p:cNvSpPr>
          <p:nvPr>
            <p:ph type="sldNum" sz="quarter" idx="12"/>
            <p:custDataLst>
              <p:tags r:id="rId6"/>
            </p:custDataLst>
          </p:nvPr>
        </p:nvSpPr>
        <p:spPr>
          <a:xfrm>
            <a:off x="9415780" y="6495883"/>
            <a:ext cx="2700000" cy="316800"/>
          </a:xfrm>
        </p:spPr>
        <p:txBody>
          <a:bodyPr/>
          <a:lstStyle/>
          <a:p>
            <a:fld id="{49AE70B2-8BF9-45C0-BB95-33D1B9D3A854}" type="slidenum">
              <a:rPr lang="zh-TW" altLang="en-US" smtClean="0"/>
            </a:fld>
            <a:endParaRPr lang="zh-TW" altLang="en-US"/>
          </a:p>
        </p:txBody>
      </p:sp>
      <p:sp>
        <p:nvSpPr>
          <p:cNvPr id="15" name="标题 1"/>
          <p:cNvSpPr>
            <a:spLocks noGrp="1"/>
          </p:cNvSpPr>
          <p:nvPr>
            <p:ph type="title" hasCustomPrompt="1"/>
            <p:custDataLst>
              <p:tags r:id="rId7"/>
            </p:custDataLst>
          </p:nvPr>
        </p:nvSpPr>
        <p:spPr>
          <a:xfrm>
            <a:off x="540000" y="720090"/>
            <a:ext cx="11160000" cy="720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TW" altLang="en-US" sz="3200" b="1" i="0" u="none" strike="noStrike" kern="1200" cap="none" spc="200" normalizeH="0" baseline="0" noProof="1" dirty="0">
                <a:solidFill>
                  <a:srgbClr val="41B6E7"/>
                </a:solidFill>
                <a:uFillTx/>
                <a:latin typeface="+mj-lt"/>
                <a:ea typeface="+mj-ea"/>
                <a:cs typeface="+mj-cs"/>
                <a:sym typeface="+mn-ea"/>
              </a:defRPr>
            </a:lvl1pPr>
          </a:lstStyle>
          <a:p>
            <a:pPr lvl="0"/>
            <a:r>
              <a:rPr lang="zh-TW" altLang="en-US" dirty="0">
                <a:sym typeface="+mn-ea"/>
              </a:rPr>
              <a:t>按一下以编辑母片标题样式</a:t>
            </a:r>
            <a:endParaRPr dirty="0">
              <a:sym typeface="+mn-ea"/>
            </a:endParaRPr>
          </a:p>
        </p:txBody>
      </p:sp>
      <p:pic>
        <p:nvPicPr>
          <p:cNvPr id="4" name="圖片 3" descr="內頁_藍"/>
          <p:cNvPicPr>
            <a:picLocks noChangeAspect="1"/>
          </p:cNvPicPr>
          <p:nvPr userDrawn="1"/>
        </p:nvPicPr>
        <p:blipFill>
          <a:blip r:embed="rId8"/>
          <a:stretch>
            <a:fillRect/>
          </a:stretch>
        </p:blipFill>
        <p:spPr>
          <a:xfrm>
            <a:off x="0" y="0"/>
            <a:ext cx="12193200" cy="53345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結尾頁">
    <p:bg>
      <p:bgPr>
        <a:solidFill>
          <a:schemeClr val="bg1"/>
        </a:solidFill>
        <a:effectLst/>
      </p:bgPr>
    </p:bg>
    <p:spTree>
      <p:nvGrpSpPr>
        <p:cNvPr id="1" name=""/>
        <p:cNvGrpSpPr/>
        <p:nvPr/>
      </p:nvGrpSpPr>
      <p:grpSpPr>
        <a:xfrm>
          <a:off x="0" y="0"/>
          <a:ext cx="0" cy="0"/>
          <a:chOff x="0" y="0"/>
          <a:chExt cx="0" cy="0"/>
        </a:xfrm>
      </p:grpSpPr>
      <p:pic>
        <p:nvPicPr>
          <p:cNvPr id="6" name="圖片 5" descr="D:\工作區\2022工作區\01_40周年\簡報提案\pic\結尾_藍.jpg結尾_藍"/>
          <p:cNvPicPr>
            <a:picLocks noChangeAspect="1"/>
          </p:cNvPicPr>
          <p:nvPr userDrawn="1"/>
        </p:nvPicPr>
        <p:blipFill>
          <a:blip r:embed="rId2"/>
          <a:srcRect/>
          <a:stretch>
            <a:fillRect/>
          </a:stretch>
        </p:blipFill>
        <p:spPr>
          <a:xfrm>
            <a:off x="635" y="837"/>
            <a:ext cx="12188190" cy="6855460"/>
          </a:xfrm>
          <a:prstGeom prst="rect">
            <a:avLst/>
          </a:prstGeom>
        </p:spPr>
      </p:pic>
      <p:sp>
        <p:nvSpPr>
          <p:cNvPr id="9" name="標題版面配置區 1"/>
          <p:cNvSpPr>
            <a:spLocks noGrp="1"/>
          </p:cNvSpPr>
          <p:nvPr>
            <p:ph type="title" hasCustomPrompt="1"/>
          </p:nvPr>
        </p:nvSpPr>
        <p:spPr>
          <a:xfrm>
            <a:off x="694730" y="2340000"/>
            <a:ext cx="10800000" cy="1620000"/>
          </a:xfrm>
          <a:prstGeom prst="rect">
            <a:avLst/>
          </a:prstGeom>
        </p:spPr>
        <p:txBody>
          <a:bodyPr vert="horz" lIns="91440" tIns="45720" rIns="91440" bIns="45720" rtlCol="0" anchor="ctr">
            <a:noAutofit/>
          </a:bodyPr>
          <a:lstStyle>
            <a:lvl1pPr algn="ctr">
              <a:defRPr sz="5400" b="1" u="none" strike="noStrike" kern="1200" cap="none" spc="600" normalizeH="0">
                <a:solidFill>
                  <a:schemeClr val="bg1"/>
                </a:solidFill>
                <a:uFillTx/>
                <a:latin typeface="思源黑体 CN Normal" panose="020B0400000000000000" charset="-122"/>
                <a:ea typeface="+mj-ea"/>
              </a:defRPr>
            </a:lvl1pPr>
          </a:lstStyle>
          <a:p>
            <a:r>
              <a:rPr lang="zh-TW" altLang="en-US"/>
              <a:t>按一下以编辑母片标题样式</a:t>
            </a:r>
            <a:endParaRPr lang="zh-TW" altLang="en-US"/>
          </a:p>
        </p:txBody>
      </p:sp>
      <p:sp>
        <p:nvSpPr>
          <p:cNvPr id="10" name="文字版面配置區 9"/>
          <p:cNvSpPr>
            <a:spLocks noGrp="1"/>
          </p:cNvSpPr>
          <p:nvPr>
            <p:ph type="body" idx="1" hasCustomPrompt="1"/>
          </p:nvPr>
        </p:nvSpPr>
        <p:spPr>
          <a:xfrm>
            <a:off x="694730" y="4013835"/>
            <a:ext cx="10800000" cy="659130"/>
          </a:xfrm>
          <a:prstGeom prst="rect">
            <a:avLst/>
          </a:prstGeom>
        </p:spPr>
        <p:txBody>
          <a:bodyPr vert="horz" lIns="91440" tIns="45720" rIns="91440" bIns="45720" rtlCol="0">
            <a:normAutofit/>
          </a:bodyPr>
          <a:lstStyle>
            <a:lvl1pPr algn="ctr">
              <a:defRPr>
                <a:solidFill>
                  <a:schemeClr val="bg1"/>
                </a:solidFill>
              </a:defRPr>
            </a:lvl1pPr>
          </a:lstStyle>
          <a:p>
            <a:pPr lvl="0"/>
            <a:r>
              <a:rPr lang="zh-TW" altLang="en-US"/>
              <a:t>按一下以编辑母片文字样式</a:t>
            </a:r>
            <a:endParaRPr lang="zh-TW" altLang="en-US"/>
          </a:p>
        </p:txBody>
      </p:sp>
      <p:pic>
        <p:nvPicPr>
          <p:cNvPr id="2" name="圖片 1" descr="鼎捷logo反白"/>
          <p:cNvPicPr>
            <a:picLocks noChangeAspect="1"/>
          </p:cNvPicPr>
          <p:nvPr userDrawn="1"/>
        </p:nvPicPr>
        <p:blipFill>
          <a:blip r:embed="rId3"/>
          <a:stretch>
            <a:fillRect/>
          </a:stretch>
        </p:blipFill>
        <p:spPr>
          <a:xfrm>
            <a:off x="288000" y="180000"/>
            <a:ext cx="1620000" cy="442260"/>
          </a:xfrm>
          <a:prstGeom prst="rect">
            <a:avLst/>
          </a:prstGeom>
        </p:spPr>
      </p:pic>
      <p:pic>
        <p:nvPicPr>
          <p:cNvPr id="8" name="圖片 7" descr="D:\工作區\2022工作區\01_40周年\簡報提案\pic\字與slogan\贏在數字價值簡體反白.png贏在數字價值簡體反白"/>
          <p:cNvPicPr>
            <a:picLocks noChangeAspect="1"/>
          </p:cNvPicPr>
          <p:nvPr userDrawn="1"/>
        </p:nvPicPr>
        <p:blipFill>
          <a:blip r:embed="rId4"/>
          <a:srcRect/>
          <a:stretch>
            <a:fillRect/>
          </a:stretch>
        </p:blipFill>
        <p:spPr>
          <a:xfrm>
            <a:off x="10080198" y="6570245"/>
            <a:ext cx="1919605" cy="14351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24.xml"/><Relationship Id="rId12" Type="http://schemas.openxmlformats.org/officeDocument/2006/relationships/tags" Target="../tags/tag2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KSO_TEMPLATE" hidden="1"/>
          <p:cNvSpPr/>
          <p:nvPr userDrawn="1">
            <p:custDataLst>
              <p:tags r:id="rId1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標題版面配置區 1"/>
          <p:cNvSpPr>
            <a:spLocks noGrp="1"/>
          </p:cNvSpPr>
          <p:nvPr>
            <p:ph type="title"/>
          </p:nvPr>
        </p:nvSpPr>
        <p:spPr>
          <a:xfrm>
            <a:off x="539750" y="720090"/>
            <a:ext cx="10515600" cy="720000"/>
          </a:xfrm>
          <a:prstGeom prst="rect">
            <a:avLst/>
          </a:prstGeom>
        </p:spPr>
        <p:txBody>
          <a:bodyPr vert="horz" lIns="91440" tIns="45720" rIns="91440" bIns="45720" rtlCol="0" anchor="ctr">
            <a:normAutofit/>
          </a:bodyPr>
          <a:lstStyle/>
          <a:p>
            <a:r>
              <a:rPr lang="zh-TW" altLang="en-US"/>
              <a:t>按一下以编辑母片标题样式</a:t>
            </a:r>
            <a:endParaRPr lang="zh-TW" altLang="en-US"/>
          </a:p>
        </p:txBody>
      </p:sp>
      <p:sp>
        <p:nvSpPr>
          <p:cNvPr id="10" name="文字版面配置區 9"/>
          <p:cNvSpPr>
            <a:spLocks noGrp="1"/>
          </p:cNvSpPr>
          <p:nvPr>
            <p:ph type="body" idx="1"/>
          </p:nvPr>
        </p:nvSpPr>
        <p:spPr>
          <a:xfrm>
            <a:off x="540000" y="1512000"/>
            <a:ext cx="10515600" cy="4351338"/>
          </a:xfrm>
          <a:prstGeom prst="rect">
            <a:avLst/>
          </a:prstGeom>
        </p:spPr>
        <p:txBody>
          <a:bodyPr vert="horz" lIns="91440" tIns="45720" rIns="91440" bIns="45720" rtlCol="0">
            <a:normAutofit/>
          </a:bodyPr>
          <a:lstStyle/>
          <a:p>
            <a:pPr lvl="0"/>
            <a:r>
              <a:rPr lang="zh-TW" altLang="en-US"/>
              <a:t>按一下以编辑母片文字样式</a:t>
            </a:r>
            <a:endParaRPr lang="zh-TW" altLang="en-US"/>
          </a:p>
          <a:p>
            <a:pPr lvl="1"/>
            <a:r>
              <a:rPr lang="zh-TW" altLang="en-US"/>
              <a:t>第二层</a:t>
            </a:r>
            <a:endParaRPr lang="zh-TW" altLang="en-US"/>
          </a:p>
          <a:p>
            <a:pPr lvl="2"/>
            <a:r>
              <a:rPr lang="zh-TW" altLang="en-US"/>
              <a:t>第三层</a:t>
            </a:r>
            <a:endParaRPr lang="zh-TW" altLang="en-US"/>
          </a:p>
          <a:p>
            <a:pPr lvl="3"/>
            <a:r>
              <a:rPr lang="zh-TW" altLang="en-US"/>
              <a:t>第四层</a:t>
            </a:r>
            <a:endParaRPr lang="zh-TW" altLang="en-US"/>
          </a:p>
          <a:p>
            <a:pPr lvl="4"/>
            <a:r>
              <a:rPr lang="zh-TW" altLang="en-US"/>
              <a:t>第五层</a:t>
            </a:r>
            <a:endParaRPr lang="zh-TW" altLang="en-US"/>
          </a:p>
        </p:txBody>
      </p:sp>
      <p:sp>
        <p:nvSpPr>
          <p:cNvPr id="12" name="灯片编号占位符 5"/>
          <p:cNvSpPr>
            <a:spLocks noGrp="1"/>
          </p:cNvSpPr>
          <p:nvPr>
            <p:ph type="sldNum" sz="quarter" idx="4"/>
            <p:custDataLst>
              <p:tags r:id="rId13"/>
            </p:custDataLst>
          </p:nvPr>
        </p:nvSpPr>
        <p:spPr>
          <a:xfrm>
            <a:off x="9415780" y="649588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TW" altLang="en-US" smtClean="0"/>
            </a:fld>
            <a:endParaRPr lang="zh-TW"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200" b="1" u="none" strike="noStrike" kern="1200" cap="none" spc="200" normalizeH="0">
          <a:solidFill>
            <a:srgbClr val="41B6E7"/>
          </a:solidFill>
          <a:uFillTx/>
          <a:latin typeface="+mj-lt"/>
          <a:ea typeface="+mj-ea"/>
          <a:cs typeface="+mj-cs"/>
        </a:defRPr>
      </a:lvl1pPr>
    </p:titleStyle>
    <p:bodyStyle>
      <a:lvl1pPr marL="0" indent="0" algn="l" defTabSz="914400" rtl="0" eaLnBrk="1" fontAlgn="auto" latinLnBrk="0" hangingPunct="1">
        <a:lnSpc>
          <a:spcPct val="100000"/>
        </a:lnSpc>
        <a:spcBef>
          <a:spcPts val="0"/>
        </a:spcBef>
        <a:spcAft>
          <a:spcPts val="500"/>
        </a:spcAft>
        <a:buFont typeface="Arial" panose="020B0604020202020204" pitchFamily="34" charset="0"/>
        <a:buNone/>
        <a:defRPr sz="2000" u="none" strike="noStrike" kern="1200" cap="none" spc="150" normalizeH="0" baseline="0">
          <a:solidFill>
            <a:schemeClr val="tx1"/>
          </a:solidFill>
          <a:uFillTx/>
          <a:latin typeface="+mn-lt"/>
          <a:ea typeface="+mn-ea"/>
          <a:cs typeface="+mn-cs"/>
        </a:defRPr>
      </a:lvl1pPr>
      <a:lvl2pPr marL="457200" indent="0" algn="l" defTabSz="914400" rtl="0" eaLnBrk="1" fontAlgn="auto" latinLnBrk="0" hangingPunct="1">
        <a:lnSpc>
          <a:spcPct val="100000"/>
        </a:lnSpc>
        <a:spcBef>
          <a:spcPts val="0"/>
        </a:spcBef>
        <a:spcAft>
          <a:spcPts val="500"/>
        </a:spcAft>
        <a:buFont typeface="Arial" panose="020B0604020202020204" pitchFamily="34" charset="0"/>
        <a:buNone/>
        <a:tabLst>
          <a:tab pos="1609725" algn="l"/>
        </a:tabLst>
        <a:defRPr sz="2000" u="none" strike="noStrike" kern="1200" cap="none" spc="150" normalizeH="0" baseline="0">
          <a:solidFill>
            <a:schemeClr val="tx1"/>
          </a:solidFill>
          <a:uFillTx/>
          <a:latin typeface="+mn-lt"/>
          <a:ea typeface="+mn-ea"/>
          <a:cs typeface="+mn-cs"/>
        </a:defRPr>
      </a:lvl2pPr>
      <a:lvl3pPr marL="914400" indent="0" algn="l" defTabSz="914400" rtl="0" eaLnBrk="1" fontAlgn="auto" latinLnBrk="0" hangingPunct="1">
        <a:lnSpc>
          <a:spcPct val="100000"/>
        </a:lnSpc>
        <a:spcBef>
          <a:spcPts val="0"/>
        </a:spcBef>
        <a:spcAft>
          <a:spcPts val="500"/>
        </a:spcAft>
        <a:buFont typeface="Arial" panose="020B0604020202020204" pitchFamily="34" charset="0"/>
        <a:buNone/>
        <a:defRPr sz="2000" u="none" strike="noStrike" kern="1200" cap="none" spc="150" normalizeH="0" baseline="0">
          <a:solidFill>
            <a:schemeClr val="tx1"/>
          </a:solidFill>
          <a:uFillTx/>
          <a:latin typeface="+mn-lt"/>
          <a:ea typeface="+mn-ea"/>
          <a:cs typeface="+mn-cs"/>
        </a:defRPr>
      </a:lvl3pPr>
      <a:lvl4pPr marL="1371600" indent="0" algn="l" defTabSz="914400" rtl="0" eaLnBrk="1" fontAlgn="auto" latinLnBrk="0" hangingPunct="1">
        <a:lnSpc>
          <a:spcPct val="100000"/>
        </a:lnSpc>
        <a:spcBef>
          <a:spcPts val="0"/>
        </a:spcBef>
        <a:spcAft>
          <a:spcPts val="500"/>
        </a:spcAft>
        <a:buFont typeface="Arial" panose="020B0604020202020204" pitchFamily="34" charset="0"/>
        <a:buNone/>
        <a:defRPr sz="2000" u="none" strike="noStrike" kern="1200" cap="none" spc="150" normalizeH="0" baseline="0">
          <a:solidFill>
            <a:schemeClr val="tx1"/>
          </a:solidFill>
          <a:uFillTx/>
          <a:latin typeface="+mn-lt"/>
          <a:ea typeface="+mn-ea"/>
          <a:cs typeface="+mn-cs"/>
        </a:defRPr>
      </a:lvl4pPr>
      <a:lvl5pPr marL="1828800" indent="0" algn="l" defTabSz="914400" rtl="0" eaLnBrk="1" fontAlgn="auto" latinLnBrk="0" hangingPunct="1">
        <a:lnSpc>
          <a:spcPct val="100000"/>
        </a:lnSpc>
        <a:spcBef>
          <a:spcPts val="0"/>
        </a:spcBef>
        <a:spcAft>
          <a:spcPts val="500"/>
        </a:spcAft>
        <a:buFont typeface="Arial" panose="020B0604020202020204" pitchFamily="34" charset="0"/>
        <a:buNone/>
        <a:defRPr sz="20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zhihu.com/search?q=%E6%93%8D%E4%BD%9C%E7%B3%BB%E7%BB%9F&amp;search_source=Entity&amp;hybrid_search_source=Entity&amp;hybrid_search_extra=%7B%22sourceType%22%3A%22answer%22%2C%22sourceId%22%3A3013561657%7D"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2"/>
          <p:cNvSpPr>
            <a:spLocks noGrp="1"/>
          </p:cNvSpPr>
          <p:nvPr>
            <p:ph type="title"/>
          </p:nvPr>
        </p:nvSpPr>
        <p:spPr>
          <a:xfrm>
            <a:off x="837989" y="1606551"/>
            <a:ext cx="10515600" cy="1325033"/>
          </a:xfrm>
          <a:noFill/>
          <a:ln>
            <a:noFill/>
          </a:ln>
        </p:spPr>
        <p:txBody>
          <a:bodyPr anchor="ctr" anchorCtr="0"/>
          <a:lstStyle/>
          <a:p>
            <a:pPr defTabSz="685800" eaLnBrk="1" hangingPunct="1"/>
            <a:r>
              <a:rPr lang="zh-CN" altLang="en-US" sz="5865" kern="1200" dirty="0">
                <a:latin typeface="Microsoft YaHei" panose="020B0503020204020204" charset="-122"/>
                <a:ea typeface="Microsoft YaHei" panose="020B0503020204020204" charset="-122"/>
                <a:cs typeface="+mj-cs"/>
              </a:rPr>
              <a:t>专业能力认证简报</a:t>
            </a:r>
            <a:endParaRPr lang="zh-CN" altLang="en-US" sz="5865" kern="1200" dirty="0">
              <a:latin typeface="Microsoft YaHei" panose="020B0503020204020204" charset="-122"/>
              <a:ea typeface="Microsoft YaHei" panose="020B0503020204020204" charset="-122"/>
              <a:cs typeface="+mj-cs"/>
            </a:endParaRPr>
          </a:p>
        </p:txBody>
      </p:sp>
      <p:sp>
        <p:nvSpPr>
          <p:cNvPr id="16387" name="TextBox 5"/>
          <p:cNvSpPr txBox="1"/>
          <p:nvPr/>
        </p:nvSpPr>
        <p:spPr>
          <a:xfrm>
            <a:off x="3770419" y="4835814"/>
            <a:ext cx="4650740" cy="1812290"/>
          </a:xfrm>
          <a:prstGeom prst="rect">
            <a:avLst/>
          </a:prstGeom>
          <a:noFill/>
          <a:ln w="9525">
            <a:noFill/>
          </a:ln>
        </p:spPr>
        <p:txBody>
          <a:bodyPr wrap="square" anchor="ctr" anchorCtr="0">
            <a:spAutoFit/>
          </a:bodyPr>
          <a:lstStyle/>
          <a:p>
            <a:pPr algn="ctr" eaLnBrk="1" hangingPunct="1">
              <a:lnSpc>
                <a:spcPct val="150000"/>
              </a:lnSpc>
            </a:pPr>
            <a:r>
              <a:rPr lang="en-US" altLang="zh-CN" sz="1860" dirty="0">
                <a:latin typeface="Arial" panose="020B0604020202020204" pitchFamily="34" charset="0"/>
                <a:ea typeface="Microsoft YaHei" panose="020B0503020204020204" charset="-122"/>
                <a:sym typeface="Arial" panose="020B0604020202020204" pitchFamily="34" charset="0"/>
              </a:rPr>
              <a:t> </a:t>
            </a:r>
            <a:r>
              <a:rPr lang="zh-CN" altLang="en-US" sz="1860" dirty="0">
                <a:latin typeface="Arial" panose="020B0604020202020204" pitchFamily="34" charset="0"/>
                <a:ea typeface="Microsoft YaHei" panose="020B0503020204020204" charset="-122"/>
                <a:sym typeface="Arial" panose="020B0604020202020204" pitchFamily="34" charset="0"/>
              </a:rPr>
              <a:t>姓名：</a:t>
            </a:r>
            <a:r>
              <a:rPr lang="zh-CN" sz="1860" dirty="0">
                <a:latin typeface="Arial" panose="020B0604020202020204" pitchFamily="34" charset="0"/>
                <a:ea typeface="Microsoft YaHei" panose="020B0503020204020204" charset="-122"/>
                <a:sym typeface="Arial" panose="020B0604020202020204" pitchFamily="34" charset="0"/>
              </a:rPr>
              <a:t>彭辉</a:t>
            </a:r>
            <a:r>
              <a:rPr lang="en-US" altLang="zh-CN" sz="1860" dirty="0">
                <a:latin typeface="Arial" panose="020B0604020202020204" pitchFamily="34" charset="0"/>
                <a:ea typeface="Microsoft YaHei" panose="020B0503020204020204" charset="-122"/>
                <a:sym typeface="Arial" panose="020B0604020202020204" pitchFamily="34" charset="0"/>
              </a:rPr>
              <a:t>    </a:t>
            </a:r>
            <a:endParaRPr lang="en-US" altLang="zh-CN" sz="1860" dirty="0">
              <a:latin typeface="Arial" panose="020B0604020202020204" pitchFamily="34" charset="0"/>
              <a:ea typeface="Microsoft YaHei" panose="020B0503020204020204" charset="-122"/>
              <a:sym typeface="Arial" panose="020B0604020202020204" pitchFamily="34" charset="0"/>
            </a:endParaRPr>
          </a:p>
          <a:p>
            <a:pPr algn="ctr" eaLnBrk="1" hangingPunct="1">
              <a:lnSpc>
                <a:spcPct val="150000"/>
              </a:lnSpc>
            </a:pPr>
            <a:r>
              <a:rPr lang="zh-CN" altLang="en-US" sz="1865" dirty="0">
                <a:latin typeface="Arial" panose="020B0604020202020204" pitchFamily="34" charset="0"/>
                <a:ea typeface="Microsoft YaHei" panose="020B0503020204020204" charset="-122"/>
                <a:sym typeface="Arial" panose="020B0604020202020204" pitchFamily="34" charset="0"/>
              </a:rPr>
              <a:t>部门：云服务二中心</a:t>
            </a:r>
            <a:r>
              <a:rPr lang="en-US" altLang="zh-CN" sz="1865" dirty="0">
                <a:latin typeface="Arial" panose="020B0604020202020204" pitchFamily="34" charset="0"/>
                <a:ea typeface="Microsoft YaHei" panose="020B0503020204020204" charset="-122"/>
                <a:sym typeface="Arial" panose="020B0604020202020204" pitchFamily="34" charset="0"/>
              </a:rPr>
              <a:t>.</a:t>
            </a:r>
            <a:r>
              <a:rPr lang="zh-CN" altLang="en-US" sz="1865" dirty="0">
                <a:latin typeface="Arial" panose="020B0604020202020204" pitchFamily="34" charset="0"/>
                <a:ea typeface="Microsoft YaHei" panose="020B0503020204020204" charset="-122"/>
                <a:sym typeface="Arial" panose="020B0604020202020204" pitchFamily="34" charset="0"/>
              </a:rPr>
              <a:t>工程技术运维部</a:t>
            </a:r>
            <a:endParaRPr lang="zh-CN" altLang="en-US" sz="1865" dirty="0">
              <a:latin typeface="Arial" panose="020B0604020202020204" pitchFamily="34" charset="0"/>
              <a:ea typeface="Microsoft YaHei" panose="020B0503020204020204" charset="-122"/>
              <a:sym typeface="Arial" panose="020B0604020202020204" pitchFamily="34" charset="0"/>
            </a:endParaRPr>
          </a:p>
          <a:p>
            <a:pPr algn="ctr" eaLnBrk="1" hangingPunct="1">
              <a:lnSpc>
                <a:spcPct val="150000"/>
              </a:lnSpc>
            </a:pPr>
            <a:r>
              <a:rPr lang="en-US" altLang="zh-CN" sz="1860" dirty="0">
                <a:latin typeface="Arial" panose="020B0604020202020204" pitchFamily="34" charset="0"/>
                <a:ea typeface="Microsoft YaHei" panose="020B0503020204020204" charset="-122"/>
                <a:sym typeface="Arial" panose="020B0604020202020204" pitchFamily="34" charset="0"/>
              </a:rPr>
              <a:t> </a:t>
            </a:r>
            <a:r>
              <a:rPr lang="zh-CN" altLang="en-US" sz="1860" dirty="0">
                <a:latin typeface="Arial" panose="020B0604020202020204" pitchFamily="34" charset="0"/>
                <a:ea typeface="Microsoft YaHei" panose="020B0503020204020204" charset="-122"/>
                <a:sym typeface="Arial" panose="020B0604020202020204" pitchFamily="34" charset="0"/>
              </a:rPr>
              <a:t>日期：</a:t>
            </a:r>
            <a:r>
              <a:rPr lang="en-US" altLang="zh-CN" sz="1860" dirty="0">
                <a:latin typeface="Arial" panose="020B0604020202020204" pitchFamily="34" charset="0"/>
                <a:ea typeface="Microsoft YaHei" panose="020B0503020204020204" charset="-122"/>
                <a:sym typeface="Arial" panose="020B0604020202020204" pitchFamily="34" charset="0"/>
              </a:rPr>
              <a:t>2023-10</a:t>
            </a:r>
            <a:endParaRPr lang="zh-CN" altLang="en-US" sz="1860" dirty="0">
              <a:latin typeface="Arial" panose="020B0604020202020204" pitchFamily="34" charset="0"/>
              <a:ea typeface="Microsoft YaHei" panose="020B0503020204020204" charset="-122"/>
              <a:sym typeface="Arial" panose="020B0604020202020204" pitchFamily="34" charset="0"/>
            </a:endParaRPr>
          </a:p>
          <a:p>
            <a:pPr algn="ctr" eaLnBrk="1" hangingPunct="1">
              <a:lnSpc>
                <a:spcPct val="150000"/>
              </a:lnSpc>
            </a:pPr>
            <a:endParaRPr lang="en-US" altLang="zh-CN" sz="1865" dirty="0">
              <a:latin typeface="Arial" panose="020B0604020202020204" pitchFamily="34" charset="0"/>
              <a:ea typeface="Microsoft YaHei" panose="020B0503020204020204" charset="-122"/>
              <a:sym typeface="Arial" panose="020B0604020202020204" pitchFamily="34"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1"/>
          <p:cNvSpPr txBox="1"/>
          <p:nvPr/>
        </p:nvSpPr>
        <p:spPr>
          <a:xfrm>
            <a:off x="2421017" y="4297492"/>
            <a:ext cx="1409353" cy="1415516"/>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Microsoft YaHei" panose="020B0503020204020204" charset="-122"/>
                <a:ea typeface="Microsoft YaHei" panose="020B0503020204020204" charset="-122"/>
              </a:defRPr>
            </a:lvl1pPr>
          </a:lstStyle>
          <a:p>
            <a:r>
              <a:rPr lang="zh-CN" altLang="en-US" sz="1050" dirty="0">
                <a:solidFill>
                  <a:schemeClr val="tx1">
                    <a:lumMod val="75000"/>
                    <a:lumOff val="25000"/>
                  </a:schemeClr>
                </a:solidFill>
              </a:rPr>
              <a:t>获取当前客户系统版本标准搭建一套沙箱环境，同网络环境</a:t>
            </a:r>
            <a:r>
              <a:rPr lang="en-US" altLang="zh-CN" sz="1050" dirty="0">
                <a:solidFill>
                  <a:schemeClr val="tx1">
                    <a:lumMod val="75000"/>
                    <a:lumOff val="25000"/>
                  </a:schemeClr>
                </a:solidFill>
              </a:rPr>
              <a:t>-</a:t>
            </a:r>
            <a:r>
              <a:rPr lang="zh-CN" altLang="en-US" sz="1050" dirty="0">
                <a:solidFill>
                  <a:schemeClr val="tx1">
                    <a:lumMod val="75000"/>
                    <a:lumOff val="25000"/>
                  </a:schemeClr>
                </a:solidFill>
              </a:rPr>
              <a:t>授权可以共用，提前申请自软注册次数</a:t>
            </a:r>
            <a:endParaRPr lang="en-US" altLang="zh-CN" sz="1050" dirty="0">
              <a:solidFill>
                <a:schemeClr val="tx1">
                  <a:lumMod val="75000"/>
                  <a:lumOff val="25000"/>
                </a:schemeClr>
              </a:solidFill>
            </a:endParaRPr>
          </a:p>
          <a:p>
            <a:endParaRPr lang="en-US" altLang="zh-CN" dirty="0">
              <a:solidFill>
                <a:schemeClr val="tx1">
                  <a:lumMod val="75000"/>
                  <a:lumOff val="25000"/>
                </a:schemeClr>
              </a:solidFill>
            </a:endParaRPr>
          </a:p>
        </p:txBody>
      </p:sp>
      <p:sp>
        <p:nvSpPr>
          <p:cNvPr id="5" name="TextBox 22"/>
          <p:cNvSpPr txBox="1"/>
          <p:nvPr/>
        </p:nvSpPr>
        <p:spPr>
          <a:xfrm>
            <a:off x="4469252" y="4516284"/>
            <a:ext cx="1409353" cy="698589"/>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Microsoft YaHei" panose="020B0503020204020204" charset="-122"/>
                <a:ea typeface="Microsoft YaHei" panose="020B0503020204020204" charset="-122"/>
              </a:defRPr>
            </a:lvl1pPr>
          </a:lstStyle>
          <a:p>
            <a:r>
              <a:rPr lang="zh-CN" altLang="en-US" sz="1050" dirty="0">
                <a:solidFill>
                  <a:schemeClr val="tx1">
                    <a:lumMod val="75000"/>
                    <a:lumOff val="25000"/>
                  </a:schemeClr>
                </a:solidFill>
              </a:rPr>
              <a:t>确认需要同步的营运中心数据和程序，同步频率</a:t>
            </a:r>
            <a:endParaRPr lang="en-US" altLang="zh-CN" sz="1050" dirty="0">
              <a:solidFill>
                <a:schemeClr val="tx1">
                  <a:lumMod val="75000"/>
                  <a:lumOff val="25000"/>
                </a:schemeClr>
              </a:solidFill>
            </a:endParaRPr>
          </a:p>
        </p:txBody>
      </p:sp>
      <p:sp>
        <p:nvSpPr>
          <p:cNvPr id="6" name="TextBox 28"/>
          <p:cNvSpPr txBox="1"/>
          <p:nvPr/>
        </p:nvSpPr>
        <p:spPr>
          <a:xfrm>
            <a:off x="6423395" y="4305457"/>
            <a:ext cx="1409353" cy="1668085"/>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Microsoft YaHei" panose="020B0503020204020204" charset="-122"/>
                <a:ea typeface="Microsoft YaHei" panose="020B0503020204020204" charset="-122"/>
              </a:defRPr>
            </a:lvl1pPr>
          </a:lstStyle>
          <a:p>
            <a:r>
              <a:rPr lang="zh-CN" altLang="en-US" sz="1050" dirty="0">
                <a:solidFill>
                  <a:schemeClr val="tx1">
                    <a:lumMod val="75000"/>
                    <a:lumOff val="25000"/>
                  </a:schemeClr>
                </a:solidFill>
              </a:rPr>
              <a:t>因单</a:t>
            </a:r>
            <a:r>
              <a:rPr lang="en-US" altLang="zh-CN" sz="1050" dirty="0">
                <a:solidFill>
                  <a:schemeClr val="tx1">
                    <a:lumMod val="75000"/>
                    <a:lumOff val="25000"/>
                  </a:schemeClr>
                </a:solidFill>
              </a:rPr>
              <a:t>dbuser</a:t>
            </a:r>
            <a:r>
              <a:rPr lang="zh-CN" altLang="en-US" sz="1050" dirty="0">
                <a:solidFill>
                  <a:schemeClr val="tx1">
                    <a:lumMod val="75000"/>
                    <a:lumOff val="25000"/>
                  </a:schemeClr>
                </a:solidFill>
              </a:rPr>
              <a:t>数据量大且用户下面表数量较多，并且同步频率低，为避免实时同步对当前生产环境服务器造成压力。此次同步，采取数据泵覆盖导入方式</a:t>
            </a:r>
            <a:endParaRPr lang="en-US" altLang="zh-CN" sz="1050" dirty="0">
              <a:solidFill>
                <a:schemeClr val="tx1">
                  <a:lumMod val="75000"/>
                  <a:lumOff val="25000"/>
                </a:schemeClr>
              </a:solidFill>
            </a:endParaRPr>
          </a:p>
        </p:txBody>
      </p:sp>
      <p:sp>
        <p:nvSpPr>
          <p:cNvPr id="7" name="TextBox 29"/>
          <p:cNvSpPr txBox="1"/>
          <p:nvPr/>
        </p:nvSpPr>
        <p:spPr>
          <a:xfrm>
            <a:off x="8386300" y="4516284"/>
            <a:ext cx="1409353" cy="698589"/>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Microsoft YaHei" panose="020B0503020204020204" charset="-122"/>
                <a:ea typeface="Microsoft YaHei" panose="020B0503020204020204" charset="-122"/>
              </a:defRPr>
            </a:lvl1pPr>
          </a:lstStyle>
          <a:p>
            <a:r>
              <a:rPr lang="en-US" altLang="zh-CN" sz="1050" dirty="0">
                <a:solidFill>
                  <a:schemeClr val="tx1">
                    <a:lumMod val="75000"/>
                    <a:lumOff val="25000"/>
                  </a:schemeClr>
                </a:solidFill>
              </a:rPr>
              <a:t>TOPGP</a:t>
            </a:r>
            <a:r>
              <a:rPr lang="zh-CN" altLang="en-US" sz="1050" dirty="0">
                <a:solidFill>
                  <a:schemeClr val="tx1">
                    <a:lumMod val="75000"/>
                    <a:lumOff val="25000"/>
                  </a:schemeClr>
                </a:solidFill>
              </a:rPr>
              <a:t>授权机制原因，程序同步需注意过滤授权相关文件</a:t>
            </a:r>
            <a:endParaRPr lang="en-US" altLang="zh-CN" sz="1050" dirty="0">
              <a:solidFill>
                <a:schemeClr val="tx1">
                  <a:lumMod val="75000"/>
                  <a:lumOff val="25000"/>
                </a:schemeClr>
              </a:solidFill>
            </a:endParaRPr>
          </a:p>
        </p:txBody>
      </p:sp>
      <p:sp>
        <p:nvSpPr>
          <p:cNvPr id="8" name="燕尾形箭头 30"/>
          <p:cNvSpPr/>
          <p:nvPr/>
        </p:nvSpPr>
        <p:spPr>
          <a:xfrm>
            <a:off x="1983828" y="3145364"/>
            <a:ext cx="8208912" cy="228600"/>
          </a:xfrm>
          <a:prstGeom prst="notchedRightArrow">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latin typeface="Arial" panose="020B0604020202020204" pitchFamily="34" charset="0"/>
              <a:ea typeface="Microsoft YaHei" panose="020B0503020204020204" charset="-122"/>
              <a:cs typeface="Arial" panose="020B0604020202020204" pitchFamily="34" charset="0"/>
            </a:endParaRPr>
          </a:p>
        </p:txBody>
      </p:sp>
      <p:grpSp>
        <p:nvGrpSpPr>
          <p:cNvPr id="9" name="组合 8"/>
          <p:cNvGrpSpPr/>
          <p:nvPr/>
        </p:nvGrpSpPr>
        <p:grpSpPr>
          <a:xfrm>
            <a:off x="2299360" y="2353276"/>
            <a:ext cx="1697385" cy="1697385"/>
            <a:chOff x="1278794" y="3334906"/>
            <a:chExt cx="914014" cy="914014"/>
          </a:xfrm>
        </p:grpSpPr>
        <p:grpSp>
          <p:nvGrpSpPr>
            <p:cNvPr id="10" name="组合 9"/>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2"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13" name="椭圆 1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11" name="TextBox 33"/>
            <p:cNvSpPr txBox="1"/>
            <p:nvPr/>
          </p:nvSpPr>
          <p:spPr>
            <a:xfrm>
              <a:off x="1529730" y="3742514"/>
              <a:ext cx="410188" cy="174019"/>
            </a:xfrm>
            <a:prstGeom prst="rect">
              <a:avLst/>
            </a:prstGeom>
            <a:noFill/>
          </p:spPr>
          <p:txBody>
            <a:bodyPr wrap="none" rtlCol="0">
              <a:spAutoFit/>
            </a:bodyPr>
            <a:lstStyle/>
            <a:p>
              <a:pPr algn="ctr"/>
              <a:r>
                <a:rPr lang="zh-CN" altLang="en-US" sz="1500" b="1" dirty="0">
                  <a:latin typeface="Microsoft YaHei" panose="020B0503020204020204" charset="-122"/>
                  <a:ea typeface="Microsoft YaHei" panose="020B0503020204020204" charset="-122"/>
                </a:rPr>
                <a:t>思路一</a:t>
              </a:r>
              <a:endParaRPr lang="zh-CN" altLang="en-US" sz="1500" b="1" dirty="0">
                <a:latin typeface="Microsoft YaHei" panose="020B0503020204020204" charset="-122"/>
                <a:ea typeface="Microsoft YaHei" panose="020B0503020204020204" charset="-122"/>
              </a:endParaRPr>
            </a:p>
          </p:txBody>
        </p:sp>
      </p:grpSp>
      <p:grpSp>
        <p:nvGrpSpPr>
          <p:cNvPr id="14" name="组合 13"/>
          <p:cNvGrpSpPr/>
          <p:nvPr/>
        </p:nvGrpSpPr>
        <p:grpSpPr>
          <a:xfrm>
            <a:off x="4262418" y="2356986"/>
            <a:ext cx="1697385" cy="1697385"/>
            <a:chOff x="1278794" y="3334906"/>
            <a:chExt cx="914014" cy="914014"/>
          </a:xfrm>
        </p:grpSpPr>
        <p:grpSp>
          <p:nvGrpSpPr>
            <p:cNvPr id="15" name="组合 14"/>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7"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18" name="椭圆 1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16" name="TextBox 38"/>
            <p:cNvSpPr txBox="1"/>
            <p:nvPr/>
          </p:nvSpPr>
          <p:spPr>
            <a:xfrm>
              <a:off x="1529731" y="3740516"/>
              <a:ext cx="410188" cy="174019"/>
            </a:xfrm>
            <a:prstGeom prst="rect">
              <a:avLst/>
            </a:prstGeom>
            <a:noFill/>
          </p:spPr>
          <p:txBody>
            <a:bodyPr wrap="none" rtlCol="0">
              <a:spAutoFit/>
            </a:bodyPr>
            <a:lstStyle/>
            <a:p>
              <a:pPr algn="ctr"/>
              <a:r>
                <a:rPr lang="zh-CN" altLang="en-US" sz="1500" b="1" dirty="0">
                  <a:latin typeface="Microsoft YaHei" panose="020B0503020204020204" charset="-122"/>
                  <a:ea typeface="Microsoft YaHei" panose="020B0503020204020204" charset="-122"/>
                </a:rPr>
                <a:t>思路二</a:t>
              </a:r>
              <a:endParaRPr lang="zh-CN" altLang="en-US" sz="1500" b="1" dirty="0">
                <a:latin typeface="Microsoft YaHei" panose="020B0503020204020204" charset="-122"/>
                <a:ea typeface="Microsoft YaHei" panose="020B0503020204020204" charset="-122"/>
              </a:endParaRPr>
            </a:p>
          </p:txBody>
        </p:sp>
      </p:grpSp>
      <p:grpSp>
        <p:nvGrpSpPr>
          <p:cNvPr id="19" name="组合 18"/>
          <p:cNvGrpSpPr/>
          <p:nvPr/>
        </p:nvGrpSpPr>
        <p:grpSpPr>
          <a:xfrm>
            <a:off x="6204800" y="2353276"/>
            <a:ext cx="1697385" cy="1697385"/>
            <a:chOff x="1278794" y="3334906"/>
            <a:chExt cx="914014" cy="914014"/>
          </a:xfrm>
        </p:grpSpPr>
        <p:grpSp>
          <p:nvGrpSpPr>
            <p:cNvPr id="20" name="组合 19"/>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2"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23" name="椭圆 2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21" name="TextBox 48"/>
            <p:cNvSpPr txBox="1"/>
            <p:nvPr/>
          </p:nvSpPr>
          <p:spPr>
            <a:xfrm>
              <a:off x="1529731" y="3742514"/>
              <a:ext cx="410188" cy="174019"/>
            </a:xfrm>
            <a:prstGeom prst="rect">
              <a:avLst/>
            </a:prstGeom>
            <a:noFill/>
          </p:spPr>
          <p:txBody>
            <a:bodyPr wrap="none" rtlCol="0">
              <a:spAutoFit/>
            </a:bodyPr>
            <a:lstStyle/>
            <a:p>
              <a:pPr algn="ctr"/>
              <a:r>
                <a:rPr lang="zh-CN" altLang="en-US" sz="1500" b="1" dirty="0">
                  <a:latin typeface="Microsoft YaHei" panose="020B0503020204020204" charset="-122"/>
                  <a:ea typeface="Microsoft YaHei" panose="020B0503020204020204" charset="-122"/>
                </a:rPr>
                <a:t>思路三</a:t>
              </a:r>
              <a:endParaRPr lang="zh-CN" altLang="en-US" sz="1500" b="1" dirty="0">
                <a:latin typeface="Microsoft YaHei" panose="020B0503020204020204" charset="-122"/>
                <a:ea typeface="Microsoft YaHei" panose="020B0503020204020204" charset="-122"/>
              </a:endParaRPr>
            </a:p>
          </p:txBody>
        </p:sp>
      </p:grpSp>
      <p:grpSp>
        <p:nvGrpSpPr>
          <p:cNvPr id="24" name="组合 23"/>
          <p:cNvGrpSpPr/>
          <p:nvPr/>
        </p:nvGrpSpPr>
        <p:grpSpPr>
          <a:xfrm>
            <a:off x="8135315" y="2360151"/>
            <a:ext cx="1697385" cy="1697385"/>
            <a:chOff x="1278794" y="3334906"/>
            <a:chExt cx="914014" cy="914014"/>
          </a:xfrm>
        </p:grpSpPr>
        <p:grpSp>
          <p:nvGrpSpPr>
            <p:cNvPr id="25" name="组合 24"/>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7"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28" name="椭圆 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26" name="TextBox 53"/>
            <p:cNvSpPr txBox="1"/>
            <p:nvPr/>
          </p:nvSpPr>
          <p:spPr>
            <a:xfrm>
              <a:off x="1529731" y="3738812"/>
              <a:ext cx="410188" cy="174019"/>
            </a:xfrm>
            <a:prstGeom prst="rect">
              <a:avLst/>
            </a:prstGeom>
            <a:noFill/>
          </p:spPr>
          <p:txBody>
            <a:bodyPr wrap="none" rtlCol="0">
              <a:spAutoFit/>
            </a:bodyPr>
            <a:lstStyle/>
            <a:p>
              <a:pPr algn="ctr"/>
              <a:r>
                <a:rPr lang="zh-CN" altLang="en-US" sz="1500" b="1" dirty="0">
                  <a:latin typeface="Microsoft YaHei" panose="020B0503020204020204" charset="-122"/>
                  <a:ea typeface="Microsoft YaHei" panose="020B0503020204020204" charset="-122"/>
                </a:rPr>
                <a:t>思路四</a:t>
              </a:r>
              <a:endParaRPr lang="zh-CN" altLang="en-US" sz="1500" b="1" dirty="0">
                <a:latin typeface="Microsoft YaHei" panose="020B0503020204020204" charset="-122"/>
                <a:ea typeface="Microsoft YaHei" panose="020B0503020204020204" charset="-122"/>
              </a:endParaRPr>
            </a:p>
          </p:txBody>
        </p:sp>
      </p:grpSp>
      <p:sp>
        <p:nvSpPr>
          <p:cNvPr id="29" name="椭圆 28"/>
          <p:cNvSpPr/>
          <p:nvPr/>
        </p:nvSpPr>
        <p:spPr>
          <a:xfrm>
            <a:off x="2340561" y="2209260"/>
            <a:ext cx="645364" cy="645364"/>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30" name="椭圆 29"/>
          <p:cNvSpPr/>
          <p:nvPr/>
        </p:nvSpPr>
        <p:spPr>
          <a:xfrm>
            <a:off x="4299464" y="2209260"/>
            <a:ext cx="645364" cy="645364"/>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31" name="椭圆 30"/>
          <p:cNvSpPr/>
          <p:nvPr/>
        </p:nvSpPr>
        <p:spPr>
          <a:xfrm>
            <a:off x="6276808" y="2215805"/>
            <a:ext cx="645364" cy="645364"/>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32" name="椭圆 31"/>
          <p:cNvSpPr/>
          <p:nvPr/>
        </p:nvSpPr>
        <p:spPr>
          <a:xfrm>
            <a:off x="8223362" y="2215805"/>
            <a:ext cx="645364" cy="645364"/>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33" name="Freeform 34"/>
          <p:cNvSpPr>
            <a:spLocks noEditPoints="1"/>
          </p:cNvSpPr>
          <p:nvPr/>
        </p:nvSpPr>
        <p:spPr bwMode="auto">
          <a:xfrm>
            <a:off x="2517114" y="2360151"/>
            <a:ext cx="334257" cy="343054"/>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p:spPr>
        <p:txBody>
          <a:bodyPr vert="horz" wrap="square" lIns="91440" tIns="45720" rIns="91440" bIns="45720" numCol="1" anchor="t" anchorCtr="0" compatLnSpc="1"/>
          <a:lstStyle/>
          <a:p>
            <a:endParaRPr lang="zh-CN" altLang="en-US" sz="1500"/>
          </a:p>
        </p:txBody>
      </p:sp>
      <p:sp>
        <p:nvSpPr>
          <p:cNvPr id="34" name="Freeform 26"/>
          <p:cNvSpPr>
            <a:spLocks noEditPoints="1"/>
          </p:cNvSpPr>
          <p:nvPr/>
        </p:nvSpPr>
        <p:spPr bwMode="auto">
          <a:xfrm>
            <a:off x="4469252" y="2380901"/>
            <a:ext cx="305788" cy="302082"/>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bg1"/>
          </a:solidFill>
          <a:ln>
            <a:noFill/>
          </a:ln>
        </p:spPr>
        <p:txBody>
          <a:bodyPr vert="horz" wrap="square" lIns="91440" tIns="45720" rIns="91440" bIns="45720" numCol="1" anchor="t" anchorCtr="0" compatLnSpc="1"/>
          <a:lstStyle/>
          <a:p>
            <a:endParaRPr lang="zh-CN" altLang="en-US" sz="1500"/>
          </a:p>
        </p:txBody>
      </p:sp>
      <p:sp>
        <p:nvSpPr>
          <p:cNvPr id="35" name="Freeform 35"/>
          <p:cNvSpPr>
            <a:spLocks noEditPoints="1"/>
          </p:cNvSpPr>
          <p:nvPr/>
        </p:nvSpPr>
        <p:spPr bwMode="auto">
          <a:xfrm>
            <a:off x="8412068" y="2397197"/>
            <a:ext cx="294065" cy="318039"/>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chemeClr val="bg1"/>
          </a:solidFill>
          <a:ln>
            <a:noFill/>
          </a:ln>
        </p:spPr>
        <p:txBody>
          <a:bodyPr vert="horz" wrap="square" lIns="91440" tIns="45720" rIns="91440" bIns="45720" numCol="1" anchor="t" anchorCtr="0" compatLnSpc="1"/>
          <a:lstStyle/>
          <a:p>
            <a:endParaRPr lang="zh-CN" altLang="en-US" sz="1500"/>
          </a:p>
        </p:txBody>
      </p:sp>
      <p:sp>
        <p:nvSpPr>
          <p:cNvPr id="36" name="Freeform 20"/>
          <p:cNvSpPr>
            <a:spLocks noEditPoints="1"/>
          </p:cNvSpPr>
          <p:nvPr/>
        </p:nvSpPr>
        <p:spPr bwMode="auto">
          <a:xfrm>
            <a:off x="6466282" y="2353276"/>
            <a:ext cx="287664" cy="361960"/>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p:spPr>
        <p:txBody>
          <a:bodyPr vert="horz" wrap="square" lIns="91440" tIns="45720" rIns="91440" bIns="45720" numCol="1" anchor="t" anchorCtr="0" compatLnSpc="1"/>
          <a:lstStyle/>
          <a:p>
            <a:endParaRPr lang="zh-CN" altLang="en-US" sz="1500"/>
          </a:p>
        </p:txBody>
      </p:sp>
      <p:sp>
        <p:nvSpPr>
          <p:cNvPr id="2" name="Title 1"/>
          <p:cNvSpPr>
            <a:spLocks noGrp="1"/>
          </p:cNvSpPr>
          <p:nvPr/>
        </p:nvSpPr>
        <p:spPr>
          <a:xfrm>
            <a:off x="1380242" y="540613"/>
            <a:ext cx="3628390" cy="787400"/>
          </a:xfrm>
          <a:prstGeom prst="rect">
            <a:avLst/>
          </a:prstGeom>
        </p:spPr>
        <p:txBody>
          <a:bodyPr vert="horz" lIns="91440" tIns="45720" rIns="91440" bIns="45720" rtlCol="0" anchor="ctr">
            <a:normAutofit fontScale="80000" lnSpcReduction="10000"/>
            <a:scene3d>
              <a:camera prst="orthographicFront"/>
              <a:lightRig rig="threePt" dir="t"/>
            </a:scene3d>
          </a:bodyPr>
          <a:lstStyle>
            <a:lvl1pPr algn="l" defTabSz="914400" rtl="0" eaLnBrk="1" latinLnBrk="0" hangingPunct="1">
              <a:lnSpc>
                <a:spcPct val="90000"/>
              </a:lnSpc>
              <a:spcBef>
                <a:spcPct val="0"/>
              </a:spcBef>
              <a:buNone/>
              <a:defRPr sz="4000" kern="1200">
                <a:solidFill>
                  <a:schemeClr val="tx1">
                    <a:lumMod val="65000"/>
                    <a:lumOff val="35000"/>
                  </a:schemeClr>
                </a:solidFill>
                <a:latin typeface="+mj-lt"/>
                <a:ea typeface="+mj-ea"/>
                <a:cs typeface="+mj-cs"/>
              </a:defRPr>
            </a:lvl1pPr>
          </a:lstStyle>
          <a:p>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工作呈现</a:t>
            </a:r>
            <a:r>
              <a:rPr lang="en-US" altLang="zh-CN"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综合能力</a:t>
            </a:r>
            <a:endParaRPr lang="zh-CN" altLang="en-US" sz="36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endParaRPr>
          </a:p>
        </p:txBody>
      </p:sp>
      <p:grpSp>
        <p:nvGrpSpPr>
          <p:cNvPr id="43" name="群組 3"/>
          <p:cNvGrpSpPr/>
          <p:nvPr/>
        </p:nvGrpSpPr>
        <p:grpSpPr>
          <a:xfrm>
            <a:off x="8412068" y="684277"/>
            <a:ext cx="3404982" cy="958850"/>
            <a:chOff x="9602907" y="428293"/>
            <a:chExt cx="3404982" cy="958850"/>
          </a:xfrm>
        </p:grpSpPr>
        <p:pic>
          <p:nvPicPr>
            <p:cNvPr id="44" name="图片 18"/>
            <p:cNvPicPr>
              <a:picLocks noChangeAspect="1"/>
            </p:cNvPicPr>
            <p:nvPr/>
          </p:nvPicPr>
          <p:blipFill>
            <a:blip r:embed="rId1"/>
            <a:stretch>
              <a:fillRect/>
            </a:stretch>
          </p:blipFill>
          <p:spPr>
            <a:xfrm>
              <a:off x="9602907" y="428293"/>
              <a:ext cx="1187450" cy="958850"/>
            </a:xfrm>
            <a:prstGeom prst="rect">
              <a:avLst/>
            </a:prstGeom>
            <a:noFill/>
            <a:ln w="9525">
              <a:noFill/>
            </a:ln>
          </p:spPr>
        </p:pic>
        <p:sp>
          <p:nvSpPr>
            <p:cNvPr id="45" name="文本框 19"/>
            <p:cNvSpPr txBox="1"/>
            <p:nvPr/>
          </p:nvSpPr>
          <p:spPr>
            <a:xfrm>
              <a:off x="10707135" y="717089"/>
              <a:ext cx="2300754" cy="381258"/>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b="1" dirty="0">
                  <a:latin typeface="Microsoft YaHei" panose="020B0503020204020204" charset="-122"/>
                  <a:ea typeface="Microsoft YaHei" panose="020B0503020204020204" charset="-122"/>
                </a:rPr>
                <a:t>问题分析解决能力</a:t>
              </a:r>
              <a:endParaRPr lang="en-US" altLang="zh-CN" sz="1600" b="1" dirty="0">
                <a:latin typeface="Microsoft YaHei" panose="020B0503020204020204" charset="-122"/>
                <a:ea typeface="Microsoft YaHei" panose="020B0503020204020204" charset="-122"/>
              </a:endParaRPr>
            </a:p>
          </p:txBody>
        </p:sp>
      </p:grpSp>
      <p:grpSp>
        <p:nvGrpSpPr>
          <p:cNvPr id="46" name="Group 110"/>
          <p:cNvGrpSpPr/>
          <p:nvPr/>
        </p:nvGrpSpPr>
        <p:grpSpPr>
          <a:xfrm>
            <a:off x="536639" y="587912"/>
            <a:ext cx="659130" cy="657860"/>
            <a:chOff x="654724" y="1189182"/>
            <a:chExt cx="1097876" cy="1084551"/>
          </a:xfrm>
        </p:grpSpPr>
        <p:sp>
          <p:nvSpPr>
            <p:cNvPr id="47" name="Rounded Rectangle 111"/>
            <p:cNvSpPr/>
            <p:nvPr/>
          </p:nvSpPr>
          <p:spPr>
            <a:xfrm>
              <a:off x="654724" y="1246789"/>
              <a:ext cx="1097876" cy="1026944"/>
            </a:xfrm>
            <a:prstGeom prst="roundRect">
              <a:avLst>
                <a:gd name="adj" fmla="val 9247"/>
              </a:avLst>
            </a:prstGeom>
            <a:solidFill>
              <a:schemeClr val="accent3">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
          <p:nvSpPr>
            <p:cNvPr id="48" name="Rounded Rectangle 112"/>
            <p:cNvSpPr/>
            <p:nvPr/>
          </p:nvSpPr>
          <p:spPr>
            <a:xfrm>
              <a:off x="654724" y="1189182"/>
              <a:ext cx="1097876" cy="1026944"/>
            </a:xfrm>
            <a:prstGeom prst="roundRect">
              <a:avLst>
                <a:gd name="adj" fmla="val 9247"/>
              </a:avLst>
            </a:prstGeom>
            <a:solidFill>
              <a:srgbClr val="41B6E7"/>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grpSp>
      <p:sp>
        <p:nvSpPr>
          <p:cNvPr id="49" name="Freeform 133"/>
          <p:cNvSpPr/>
          <p:nvPr/>
        </p:nvSpPr>
        <p:spPr bwMode="auto">
          <a:xfrm>
            <a:off x="648247" y="648729"/>
            <a:ext cx="434313" cy="501282"/>
          </a:xfrm>
          <a:custGeom>
            <a:avLst/>
            <a:gdLst/>
            <a:ahLst/>
            <a:cxnLst>
              <a:cxn ang="0">
                <a:pos x="112" y="89"/>
              </a:cxn>
              <a:cxn ang="0">
                <a:pos x="86" y="75"/>
              </a:cxn>
              <a:cxn ang="0">
                <a:pos x="72" y="69"/>
              </a:cxn>
              <a:cxn ang="0">
                <a:pos x="72" y="58"/>
              </a:cxn>
              <a:cxn ang="0">
                <a:pos x="77" y="45"/>
              </a:cxn>
              <a:cxn ang="0">
                <a:pos x="83" y="38"/>
              </a:cxn>
              <a:cxn ang="0">
                <a:pos x="79" y="30"/>
              </a:cxn>
              <a:cxn ang="0">
                <a:pos x="80" y="18"/>
              </a:cxn>
              <a:cxn ang="0">
                <a:pos x="58" y="0"/>
              </a:cxn>
              <a:cxn ang="0">
                <a:pos x="35" y="18"/>
              </a:cxn>
              <a:cxn ang="0">
                <a:pos x="36" y="30"/>
              </a:cxn>
              <a:cxn ang="0">
                <a:pos x="33" y="38"/>
              </a:cxn>
              <a:cxn ang="0">
                <a:pos x="38" y="45"/>
              </a:cxn>
              <a:cxn ang="0">
                <a:pos x="44" y="58"/>
              </a:cxn>
              <a:cxn ang="0">
                <a:pos x="44" y="69"/>
              </a:cxn>
              <a:cxn ang="0">
                <a:pos x="30" y="75"/>
              </a:cxn>
              <a:cxn ang="0">
                <a:pos x="4" y="89"/>
              </a:cxn>
              <a:cxn ang="0">
                <a:pos x="1" y="116"/>
              </a:cxn>
              <a:cxn ang="0">
                <a:pos x="114" y="116"/>
              </a:cxn>
              <a:cxn ang="0">
                <a:pos x="112" y="89"/>
              </a:cxn>
            </a:cxnLst>
            <a:rect l="0" t="0" r="r" b="b"/>
            <a:pathLst>
              <a:path w="115" h="116">
                <a:moveTo>
                  <a:pt x="112" y="89"/>
                </a:moveTo>
                <a:cubicBezTo>
                  <a:pt x="109" y="83"/>
                  <a:pt x="97" y="80"/>
                  <a:pt x="86" y="75"/>
                </a:cubicBezTo>
                <a:cubicBezTo>
                  <a:pt x="75" y="71"/>
                  <a:pt x="72" y="69"/>
                  <a:pt x="72" y="69"/>
                </a:cubicBezTo>
                <a:cubicBezTo>
                  <a:pt x="72" y="58"/>
                  <a:pt x="72" y="58"/>
                  <a:pt x="72" y="58"/>
                </a:cubicBezTo>
                <a:cubicBezTo>
                  <a:pt x="72" y="58"/>
                  <a:pt x="76" y="55"/>
                  <a:pt x="77" y="45"/>
                </a:cubicBezTo>
                <a:cubicBezTo>
                  <a:pt x="80" y="45"/>
                  <a:pt x="83" y="41"/>
                  <a:pt x="83" y="38"/>
                </a:cubicBezTo>
                <a:cubicBezTo>
                  <a:pt x="83" y="36"/>
                  <a:pt x="83" y="29"/>
                  <a:pt x="79" y="30"/>
                </a:cubicBezTo>
                <a:cubicBezTo>
                  <a:pt x="80" y="25"/>
                  <a:pt x="81" y="20"/>
                  <a:pt x="80" y="18"/>
                </a:cubicBezTo>
                <a:cubicBezTo>
                  <a:pt x="80" y="9"/>
                  <a:pt x="71" y="0"/>
                  <a:pt x="58" y="0"/>
                </a:cubicBezTo>
                <a:cubicBezTo>
                  <a:pt x="45" y="0"/>
                  <a:pt x="36" y="9"/>
                  <a:pt x="35" y="18"/>
                </a:cubicBezTo>
                <a:cubicBezTo>
                  <a:pt x="35" y="20"/>
                  <a:pt x="35" y="25"/>
                  <a:pt x="36" y="30"/>
                </a:cubicBezTo>
                <a:cubicBezTo>
                  <a:pt x="33" y="29"/>
                  <a:pt x="32" y="36"/>
                  <a:pt x="33" y="38"/>
                </a:cubicBezTo>
                <a:cubicBezTo>
                  <a:pt x="33" y="41"/>
                  <a:pt x="35" y="45"/>
                  <a:pt x="38" y="45"/>
                </a:cubicBezTo>
                <a:cubicBezTo>
                  <a:pt x="39" y="55"/>
                  <a:pt x="44" y="58"/>
                  <a:pt x="44" y="58"/>
                </a:cubicBezTo>
                <a:cubicBezTo>
                  <a:pt x="44" y="69"/>
                  <a:pt x="44" y="69"/>
                  <a:pt x="44" y="69"/>
                </a:cubicBezTo>
                <a:cubicBezTo>
                  <a:pt x="44" y="69"/>
                  <a:pt x="41" y="71"/>
                  <a:pt x="30" y="75"/>
                </a:cubicBezTo>
                <a:cubicBezTo>
                  <a:pt x="18" y="80"/>
                  <a:pt x="7" y="83"/>
                  <a:pt x="4" y="89"/>
                </a:cubicBezTo>
                <a:cubicBezTo>
                  <a:pt x="0" y="93"/>
                  <a:pt x="1" y="116"/>
                  <a:pt x="1" y="116"/>
                </a:cubicBezTo>
                <a:cubicBezTo>
                  <a:pt x="114" y="116"/>
                  <a:pt x="114" y="116"/>
                  <a:pt x="114" y="116"/>
                </a:cubicBezTo>
                <a:cubicBezTo>
                  <a:pt x="114" y="116"/>
                  <a:pt x="115" y="93"/>
                  <a:pt x="112" y="89"/>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2"/>
          <p:cNvSpPr txBox="1"/>
          <p:nvPr/>
        </p:nvSpPr>
        <p:spPr>
          <a:xfrm>
            <a:off x="4227960" y="746358"/>
            <a:ext cx="3843978" cy="507823"/>
          </a:xfrm>
          <a:prstGeom prst="rect">
            <a:avLst/>
          </a:prstGeom>
          <a:noFill/>
        </p:spPr>
        <p:txBody>
          <a:bodyPr wrap="square" lIns="45711" tIns="22856" rIns="45711" bIns="22856"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000" b="1" i="0" u="none" strike="noStrike" kern="1200" cap="none" spc="0" normalizeH="0" baseline="0" noProof="0" dirty="0">
                <a:ln>
                  <a:noFill/>
                </a:ln>
                <a:solidFill>
                  <a:srgbClr val="262626"/>
                </a:solidFill>
                <a:effectLst/>
                <a:uLnTx/>
                <a:uFillTx/>
                <a:latin typeface="Microsoft YaHei Light" panose="020B0502040204020203" pitchFamily="34" charset="-122"/>
                <a:ea typeface="Microsoft YaHei" panose="020B0503020204020204" charset="-122"/>
                <a:cs typeface="Lato" charset="0"/>
                <a:sym typeface="Microsoft YaHei Light" panose="020B0502040204020203" pitchFamily="34" charset="-122"/>
              </a:rPr>
              <a:t>结果</a:t>
            </a:r>
            <a:endParaRPr kumimoji="0" lang="id-ID" sz="3000" b="1" i="0" u="none" strike="noStrike" kern="1200" cap="none" spc="0" normalizeH="0" baseline="0" noProof="0" dirty="0">
              <a:ln>
                <a:noFill/>
              </a:ln>
              <a:solidFill>
                <a:srgbClr val="262626"/>
              </a:solidFill>
              <a:effectLst/>
              <a:uLnTx/>
              <a:uFillTx/>
              <a:latin typeface="Microsoft YaHei Light" panose="020B0502040204020203" pitchFamily="34" charset="-122"/>
              <a:ea typeface="Microsoft YaHei" panose="020B0503020204020204" charset="-122"/>
              <a:cs typeface="Lato" charset="0"/>
              <a:sym typeface="Microsoft YaHei Light" panose="020B0502040204020203" pitchFamily="34" charset="-122"/>
            </a:endParaRPr>
          </a:p>
        </p:txBody>
      </p:sp>
      <p:grpSp>
        <p:nvGrpSpPr>
          <p:cNvPr id="7" name="กลุ่ม 132"/>
          <p:cNvGrpSpPr/>
          <p:nvPr/>
        </p:nvGrpSpPr>
        <p:grpSpPr>
          <a:xfrm>
            <a:off x="4020762" y="1808717"/>
            <a:ext cx="2129187" cy="4039917"/>
            <a:chOff x="8157516" y="2899803"/>
            <a:chExt cx="4258373" cy="8079834"/>
          </a:xfrm>
        </p:grpSpPr>
        <p:grpSp>
          <p:nvGrpSpPr>
            <p:cNvPr id="8" name="กลุ่ม 133"/>
            <p:cNvGrpSpPr/>
            <p:nvPr/>
          </p:nvGrpSpPr>
          <p:grpSpPr>
            <a:xfrm>
              <a:off x="8157516" y="2899803"/>
              <a:ext cx="4258373" cy="8079834"/>
              <a:chOff x="5275708" y="3152182"/>
              <a:chExt cx="3357563" cy="6370638"/>
            </a:xfrm>
          </p:grpSpPr>
          <p:sp>
            <p:nvSpPr>
              <p:cNvPr id="16" name="Freeform 8"/>
              <p:cNvSpPr/>
              <p:nvPr/>
            </p:nvSpPr>
            <p:spPr bwMode="auto">
              <a:xfrm>
                <a:off x="5275708" y="3152182"/>
                <a:ext cx="3357563" cy="6370638"/>
              </a:xfrm>
              <a:custGeom>
                <a:avLst/>
                <a:gdLst>
                  <a:gd name="T0" fmla="*/ 126 w 126"/>
                  <a:gd name="T1" fmla="*/ 49 h 239"/>
                  <a:gd name="T2" fmla="*/ 63 w 126"/>
                  <a:gd name="T3" fmla="*/ 0 h 239"/>
                  <a:gd name="T4" fmla="*/ 26 w 126"/>
                  <a:gd name="T5" fmla="*/ 29 h 239"/>
                  <a:gd name="T6" fmla="*/ 26 w 126"/>
                  <a:gd name="T7" fmla="*/ 30 h 239"/>
                  <a:gd name="T8" fmla="*/ 0 w 126"/>
                  <a:gd name="T9" fmla="*/ 50 h 239"/>
                  <a:gd name="T10" fmla="*/ 0 w 126"/>
                  <a:gd name="T11" fmla="*/ 108 h 239"/>
                  <a:gd name="T12" fmla="*/ 28 w 126"/>
                  <a:gd name="T13" fmla="*/ 87 h 239"/>
                  <a:gd name="T14" fmla="*/ 28 w 126"/>
                  <a:gd name="T15" fmla="*/ 239 h 239"/>
                  <a:gd name="T16" fmla="*/ 102 w 126"/>
                  <a:gd name="T17" fmla="*/ 239 h 239"/>
                  <a:gd name="T18" fmla="*/ 102 w 126"/>
                  <a:gd name="T19" fmla="*/ 88 h 239"/>
                  <a:gd name="T20" fmla="*/ 102 w 126"/>
                  <a:gd name="T21" fmla="*/ 88 h 239"/>
                  <a:gd name="T22" fmla="*/ 126 w 126"/>
                  <a:gd name="T23" fmla="*/ 107 h 239"/>
                  <a:gd name="T24" fmla="*/ 126 w 126"/>
                  <a:gd name="T25" fmla="*/ 49 h 239"/>
                  <a:gd name="connsiteX0" fmla="*/ 10000 w 10000"/>
                  <a:gd name="connsiteY0" fmla="*/ 2050 h 10000"/>
                  <a:gd name="connsiteX1" fmla="*/ 5000 w 10000"/>
                  <a:gd name="connsiteY1" fmla="*/ 0 h 10000"/>
                  <a:gd name="connsiteX2" fmla="*/ 2063 w 10000"/>
                  <a:gd name="connsiteY2" fmla="*/ 1213 h 10000"/>
                  <a:gd name="connsiteX3" fmla="*/ 0 w 10000"/>
                  <a:gd name="connsiteY3" fmla="*/ 2092 h 10000"/>
                  <a:gd name="connsiteX4" fmla="*/ 0 w 10000"/>
                  <a:gd name="connsiteY4" fmla="*/ 4519 h 10000"/>
                  <a:gd name="connsiteX5" fmla="*/ 2222 w 10000"/>
                  <a:gd name="connsiteY5" fmla="*/ 3640 h 10000"/>
                  <a:gd name="connsiteX6" fmla="*/ 2222 w 10000"/>
                  <a:gd name="connsiteY6" fmla="*/ 10000 h 10000"/>
                  <a:gd name="connsiteX7" fmla="*/ 8095 w 10000"/>
                  <a:gd name="connsiteY7" fmla="*/ 10000 h 10000"/>
                  <a:gd name="connsiteX8" fmla="*/ 8095 w 10000"/>
                  <a:gd name="connsiteY8" fmla="*/ 3682 h 10000"/>
                  <a:gd name="connsiteX9" fmla="*/ 8095 w 10000"/>
                  <a:gd name="connsiteY9" fmla="*/ 3682 h 10000"/>
                  <a:gd name="connsiteX10" fmla="*/ 10000 w 10000"/>
                  <a:gd name="connsiteY10" fmla="*/ 4477 h 10000"/>
                  <a:gd name="connsiteX11" fmla="*/ 10000 w 10000"/>
                  <a:gd name="connsiteY11" fmla="*/ 2050 h 10000"/>
                  <a:gd name="connsiteX0-1" fmla="*/ 10000 w 10000"/>
                  <a:gd name="connsiteY0-2" fmla="*/ 2050 h 10000"/>
                  <a:gd name="connsiteX1-3" fmla="*/ 5000 w 10000"/>
                  <a:gd name="connsiteY1-4" fmla="*/ 0 h 10000"/>
                  <a:gd name="connsiteX2-5" fmla="*/ 0 w 10000"/>
                  <a:gd name="connsiteY2-6" fmla="*/ 2092 h 10000"/>
                  <a:gd name="connsiteX3-7" fmla="*/ 0 w 10000"/>
                  <a:gd name="connsiteY3-8" fmla="*/ 4519 h 10000"/>
                  <a:gd name="connsiteX4-9" fmla="*/ 2222 w 10000"/>
                  <a:gd name="connsiteY4-10" fmla="*/ 3640 h 10000"/>
                  <a:gd name="connsiteX5-11" fmla="*/ 2222 w 10000"/>
                  <a:gd name="connsiteY5-12" fmla="*/ 10000 h 10000"/>
                  <a:gd name="connsiteX6-13" fmla="*/ 8095 w 10000"/>
                  <a:gd name="connsiteY6-14" fmla="*/ 10000 h 10000"/>
                  <a:gd name="connsiteX7-15" fmla="*/ 8095 w 10000"/>
                  <a:gd name="connsiteY7-16" fmla="*/ 3682 h 10000"/>
                  <a:gd name="connsiteX8-17" fmla="*/ 8095 w 10000"/>
                  <a:gd name="connsiteY8-18" fmla="*/ 3682 h 10000"/>
                  <a:gd name="connsiteX9-19" fmla="*/ 10000 w 10000"/>
                  <a:gd name="connsiteY9-20" fmla="*/ 4477 h 10000"/>
                  <a:gd name="connsiteX10-21" fmla="*/ 10000 w 10000"/>
                  <a:gd name="connsiteY10-22" fmla="*/ 205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10000" h="10000">
                    <a:moveTo>
                      <a:pt x="10000" y="2050"/>
                    </a:moveTo>
                    <a:lnTo>
                      <a:pt x="5000" y="0"/>
                    </a:lnTo>
                    <a:lnTo>
                      <a:pt x="0" y="2092"/>
                    </a:lnTo>
                    <a:lnTo>
                      <a:pt x="0" y="4519"/>
                    </a:lnTo>
                    <a:lnTo>
                      <a:pt x="2222" y="3640"/>
                    </a:lnTo>
                    <a:lnTo>
                      <a:pt x="2222" y="10000"/>
                    </a:lnTo>
                    <a:lnTo>
                      <a:pt x="8095" y="10000"/>
                    </a:lnTo>
                    <a:lnTo>
                      <a:pt x="8095" y="3682"/>
                    </a:lnTo>
                    <a:lnTo>
                      <a:pt x="8095" y="3682"/>
                    </a:lnTo>
                    <a:lnTo>
                      <a:pt x="10000" y="4477"/>
                    </a:lnTo>
                    <a:lnTo>
                      <a:pt x="10000" y="2050"/>
                    </a:lnTo>
                    <a:close/>
                  </a:path>
                </a:pathLst>
              </a:custGeom>
              <a:solidFill>
                <a:srgbClr val="1DC486"/>
              </a:solidFill>
              <a:ln>
                <a:noFill/>
              </a:ln>
            </p:spPr>
            <p:txBody>
              <a:bodyPr vert="horz" wrap="square" lIns="45720" tIns="22860" rIns="45720" bIns="228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900" b="0" i="0" u="none" strike="noStrike" kern="1200" cap="none" spc="0" normalizeH="0" baseline="0" noProof="0">
                  <a:ln>
                    <a:noFill/>
                  </a:ln>
                  <a:solidFill>
                    <a:srgbClr val="262626"/>
                  </a:solidFill>
                  <a:effectLst/>
                  <a:uLnTx/>
                  <a:uFillTx/>
                  <a:latin typeface="Microsoft YaHei Light" panose="020B0502040204020203" pitchFamily="34" charset="-122"/>
                  <a:ea typeface="Microsoft YaHei" panose="020B0503020204020204" charset="-122"/>
                  <a:cs typeface="Cordia New" panose="020B0304020202020204" pitchFamily="34" charset="-34"/>
                  <a:sym typeface="Microsoft YaHei Light" panose="020B0502040204020203" pitchFamily="34" charset="-122"/>
                </a:endParaRPr>
              </a:p>
            </p:txBody>
          </p:sp>
          <p:sp>
            <p:nvSpPr>
              <p:cNvPr id="17" name="Oval 12"/>
              <p:cNvSpPr>
                <a:spLocks noChangeArrowheads="1"/>
              </p:cNvSpPr>
              <p:nvPr/>
            </p:nvSpPr>
            <p:spPr bwMode="auto">
              <a:xfrm>
                <a:off x="6247910" y="4076700"/>
                <a:ext cx="1519238" cy="1519238"/>
              </a:xfrm>
              <a:prstGeom prst="ellipse">
                <a:avLst/>
              </a:prstGeom>
              <a:solidFill>
                <a:schemeClr val="bg1"/>
              </a:solidFill>
              <a:ln>
                <a:noFill/>
              </a:ln>
            </p:spPr>
            <p:txBody>
              <a:bodyPr vert="horz" wrap="square" lIns="45720" tIns="22860" rIns="45720" bIns="228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900" b="0" i="0" u="none" strike="noStrike" kern="1200" cap="none" spc="0" normalizeH="0" baseline="0" noProof="0">
                  <a:ln>
                    <a:noFill/>
                  </a:ln>
                  <a:solidFill>
                    <a:srgbClr val="262626"/>
                  </a:solidFill>
                  <a:effectLst/>
                  <a:uLnTx/>
                  <a:uFillTx/>
                  <a:latin typeface="Microsoft YaHei Light" panose="020B0502040204020203" pitchFamily="34" charset="-122"/>
                  <a:ea typeface="Microsoft YaHei" panose="020B0503020204020204" charset="-122"/>
                  <a:cs typeface="Cordia New" panose="020B0304020202020204" pitchFamily="34" charset="-34"/>
                  <a:sym typeface="Microsoft YaHei Light" panose="020B0502040204020203" pitchFamily="34" charset="-122"/>
                </a:endParaRPr>
              </a:p>
            </p:txBody>
          </p:sp>
        </p:grpSp>
        <p:sp>
          <p:nvSpPr>
            <p:cNvPr id="9" name="TextBox 31"/>
            <p:cNvSpPr txBox="1">
              <a:spLocks noChangeArrowheads="1"/>
            </p:cNvSpPr>
            <p:nvPr/>
          </p:nvSpPr>
          <p:spPr bwMode="auto">
            <a:xfrm>
              <a:off x="9077912" y="8537615"/>
              <a:ext cx="2658307" cy="101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MS PGothic" panose="020B0600070205080204" charset="-128"/>
                  <a:cs typeface="MS PGothic" panose="020B0600070205080204" charset="-128"/>
                </a:defRPr>
              </a:lvl1pPr>
              <a:lvl2pPr marL="742950" indent="-285750" eaLnBrk="0" hangingPunct="0">
                <a:defRPr sz="3600">
                  <a:solidFill>
                    <a:schemeClr val="tx1"/>
                  </a:solidFill>
                  <a:latin typeface="Lato Light" charset="0"/>
                  <a:ea typeface="MS PGothic" panose="020B0600070205080204" charset="-128"/>
                </a:defRPr>
              </a:lvl2pPr>
              <a:lvl3pPr marL="1143000" indent="-228600" eaLnBrk="0" hangingPunct="0">
                <a:defRPr sz="3600">
                  <a:solidFill>
                    <a:schemeClr val="tx1"/>
                  </a:solidFill>
                  <a:latin typeface="Lato Light" charset="0"/>
                  <a:ea typeface="MS PGothic" panose="020B0600070205080204" charset="-128"/>
                </a:defRPr>
              </a:lvl3pPr>
              <a:lvl4pPr marL="1600200" indent="-228600" eaLnBrk="0" hangingPunct="0">
                <a:defRPr sz="3600">
                  <a:solidFill>
                    <a:schemeClr val="tx1"/>
                  </a:solidFill>
                  <a:latin typeface="Lato Light" charset="0"/>
                  <a:ea typeface="MS PGothic" panose="020B0600070205080204" charset="-128"/>
                </a:defRPr>
              </a:lvl4pPr>
              <a:lvl5pPr marL="2057400" indent="-228600" eaLnBrk="0" hangingPunct="0">
                <a:defRPr sz="3600">
                  <a:solidFill>
                    <a:schemeClr val="tx1"/>
                  </a:solidFill>
                  <a:latin typeface="Lato Light" charset="0"/>
                  <a:ea typeface="MS PGothic" panose="020B0600070205080204" charset="-128"/>
                </a:defRPr>
              </a:lvl5pPr>
              <a:lvl6pPr marL="25146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6pPr>
              <a:lvl7pPr marL="29718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7pPr>
              <a:lvl8pPr marL="34290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8pPr>
              <a:lvl9pPr marL="38862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700" b="1"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cs typeface="Lato Black" panose="020F0A02020204030203" pitchFamily="34" charset="0"/>
                  <a:sym typeface="Microsoft YaHei Light" panose="020B0502040204020203" pitchFamily="34" charset="-122"/>
                </a:rPr>
                <a:t>50</a:t>
              </a:r>
              <a:r>
                <a:rPr kumimoji="0" lang="id-ID" sz="2700" b="1"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cs typeface="Lato Black" panose="020F0A02020204030203" pitchFamily="34" charset="0"/>
                  <a:sym typeface="Microsoft YaHei Light" panose="020B0502040204020203" pitchFamily="34" charset="-122"/>
                </a:rPr>
                <a:t>%</a:t>
              </a:r>
              <a:endParaRPr kumimoji="0" lang="id-ID" sz="2700" b="1"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cs typeface="Lato Black" panose="020F0A02020204030203" pitchFamily="34" charset="0"/>
                <a:sym typeface="Microsoft YaHei Light" panose="020B0502040204020203" pitchFamily="34" charset="-122"/>
              </a:endParaRPr>
            </a:p>
          </p:txBody>
        </p:sp>
        <p:grpSp>
          <p:nvGrpSpPr>
            <p:cNvPr id="11" name="กลุ่ม 136"/>
            <p:cNvGrpSpPr/>
            <p:nvPr/>
          </p:nvGrpSpPr>
          <p:grpSpPr>
            <a:xfrm>
              <a:off x="9787234" y="4477025"/>
              <a:ext cx="1133475" cy="1117511"/>
              <a:chOff x="18196309" y="10372670"/>
              <a:chExt cx="676275" cy="666750"/>
            </a:xfrm>
            <a:solidFill>
              <a:schemeClr val="accent3"/>
            </a:solidFill>
          </p:grpSpPr>
          <p:sp>
            <p:nvSpPr>
              <p:cNvPr id="12" name="Freeform 174"/>
              <p:cNvSpPr>
                <a:spLocks noEditPoints="1"/>
              </p:cNvSpPr>
              <p:nvPr/>
            </p:nvSpPr>
            <p:spPr bwMode="auto">
              <a:xfrm>
                <a:off x="18196309" y="10372670"/>
                <a:ext cx="676275" cy="666750"/>
              </a:xfrm>
              <a:custGeom>
                <a:avLst/>
                <a:gdLst>
                  <a:gd name="T0" fmla="*/ 36 w 71"/>
                  <a:gd name="T1" fmla="*/ 0 h 70"/>
                  <a:gd name="T2" fmla="*/ 0 w 71"/>
                  <a:gd name="T3" fmla="*/ 35 h 70"/>
                  <a:gd name="T4" fmla="*/ 36 w 71"/>
                  <a:gd name="T5" fmla="*/ 70 h 70"/>
                  <a:gd name="T6" fmla="*/ 71 w 71"/>
                  <a:gd name="T7" fmla="*/ 35 h 70"/>
                  <a:gd name="T8" fmla="*/ 36 w 71"/>
                  <a:gd name="T9" fmla="*/ 0 h 70"/>
                  <a:gd name="T10" fmla="*/ 36 w 71"/>
                  <a:gd name="T11" fmla="*/ 67 h 70"/>
                  <a:gd name="T12" fmla="*/ 4 w 71"/>
                  <a:gd name="T13" fmla="*/ 35 h 70"/>
                  <a:gd name="T14" fmla="*/ 36 w 71"/>
                  <a:gd name="T15" fmla="*/ 3 h 70"/>
                  <a:gd name="T16" fmla="*/ 67 w 71"/>
                  <a:gd name="T17" fmla="*/ 35 h 70"/>
                  <a:gd name="T18" fmla="*/ 36 w 71"/>
                  <a:gd name="T19"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70">
                    <a:moveTo>
                      <a:pt x="36" y="0"/>
                    </a:moveTo>
                    <a:cubicBezTo>
                      <a:pt x="16" y="0"/>
                      <a:pt x="0" y="16"/>
                      <a:pt x="0" y="35"/>
                    </a:cubicBezTo>
                    <a:cubicBezTo>
                      <a:pt x="0" y="55"/>
                      <a:pt x="16" y="70"/>
                      <a:pt x="36" y="70"/>
                    </a:cubicBezTo>
                    <a:cubicBezTo>
                      <a:pt x="55" y="70"/>
                      <a:pt x="71" y="55"/>
                      <a:pt x="71" y="35"/>
                    </a:cubicBezTo>
                    <a:cubicBezTo>
                      <a:pt x="71" y="16"/>
                      <a:pt x="55" y="0"/>
                      <a:pt x="36" y="0"/>
                    </a:cubicBezTo>
                    <a:close/>
                    <a:moveTo>
                      <a:pt x="36" y="67"/>
                    </a:moveTo>
                    <a:cubicBezTo>
                      <a:pt x="18" y="67"/>
                      <a:pt x="4" y="53"/>
                      <a:pt x="4" y="35"/>
                    </a:cubicBezTo>
                    <a:cubicBezTo>
                      <a:pt x="4" y="18"/>
                      <a:pt x="18" y="3"/>
                      <a:pt x="36" y="3"/>
                    </a:cubicBezTo>
                    <a:cubicBezTo>
                      <a:pt x="53" y="3"/>
                      <a:pt x="67" y="18"/>
                      <a:pt x="67" y="35"/>
                    </a:cubicBezTo>
                    <a:cubicBezTo>
                      <a:pt x="67" y="53"/>
                      <a:pt x="53" y="67"/>
                      <a:pt x="36"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900" b="0" i="0" u="none" strike="noStrike" kern="1200" cap="none" spc="0" normalizeH="0" baseline="0" noProof="0">
                  <a:ln>
                    <a:noFill/>
                  </a:ln>
                  <a:solidFill>
                    <a:srgbClr val="262626"/>
                  </a:solidFill>
                  <a:effectLst/>
                  <a:uLnTx/>
                  <a:uFillTx/>
                  <a:latin typeface="Microsoft YaHei Light" panose="020B0502040204020203" pitchFamily="34" charset="-122"/>
                  <a:ea typeface="Microsoft YaHei" panose="020B0503020204020204" charset="-122"/>
                  <a:cs typeface="Cordia New" panose="020B0304020202020204" pitchFamily="34" charset="-34"/>
                  <a:sym typeface="Microsoft YaHei Light" panose="020B0502040204020203" pitchFamily="34" charset="-122"/>
                </a:endParaRPr>
              </a:p>
            </p:txBody>
          </p:sp>
          <p:sp>
            <p:nvSpPr>
              <p:cNvPr id="13" name="Oval 175"/>
              <p:cNvSpPr>
                <a:spLocks noChangeArrowheads="1"/>
              </p:cNvSpPr>
              <p:nvPr/>
            </p:nvSpPr>
            <p:spPr bwMode="auto">
              <a:xfrm>
                <a:off x="18605884" y="10572695"/>
                <a:ext cx="57150"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900" b="0" i="0" u="none" strike="noStrike" kern="1200" cap="none" spc="0" normalizeH="0" baseline="0" noProof="0">
                  <a:ln>
                    <a:noFill/>
                  </a:ln>
                  <a:solidFill>
                    <a:srgbClr val="262626"/>
                  </a:solidFill>
                  <a:effectLst/>
                  <a:uLnTx/>
                  <a:uFillTx/>
                  <a:latin typeface="Microsoft YaHei Light" panose="020B0502040204020203" pitchFamily="34" charset="-122"/>
                  <a:ea typeface="Microsoft YaHei" panose="020B0503020204020204" charset="-122"/>
                  <a:cs typeface="Cordia New" panose="020B0304020202020204" pitchFamily="34" charset="-34"/>
                  <a:sym typeface="Microsoft YaHei Light" panose="020B0502040204020203" pitchFamily="34" charset="-122"/>
                </a:endParaRPr>
              </a:p>
            </p:txBody>
          </p:sp>
          <p:sp>
            <p:nvSpPr>
              <p:cNvPr id="14" name="Oval 176"/>
              <p:cNvSpPr>
                <a:spLocks noChangeArrowheads="1"/>
              </p:cNvSpPr>
              <p:nvPr/>
            </p:nvSpPr>
            <p:spPr bwMode="auto">
              <a:xfrm>
                <a:off x="18405859" y="10572695"/>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900" b="0" i="0" u="none" strike="noStrike" kern="1200" cap="none" spc="0" normalizeH="0" baseline="0" noProof="0">
                  <a:ln>
                    <a:noFill/>
                  </a:ln>
                  <a:solidFill>
                    <a:srgbClr val="262626"/>
                  </a:solidFill>
                  <a:effectLst/>
                  <a:uLnTx/>
                  <a:uFillTx/>
                  <a:latin typeface="Microsoft YaHei Light" panose="020B0502040204020203" pitchFamily="34" charset="-122"/>
                  <a:ea typeface="Microsoft YaHei" panose="020B0503020204020204" charset="-122"/>
                  <a:cs typeface="Cordia New" panose="020B0304020202020204" pitchFamily="34" charset="-34"/>
                  <a:sym typeface="Microsoft YaHei Light" panose="020B0502040204020203" pitchFamily="34" charset="-122"/>
                </a:endParaRPr>
              </a:p>
            </p:txBody>
          </p:sp>
          <p:sp>
            <p:nvSpPr>
              <p:cNvPr id="15" name="Freeform 177"/>
              <p:cNvSpPr/>
              <p:nvPr/>
            </p:nvSpPr>
            <p:spPr bwMode="auto">
              <a:xfrm>
                <a:off x="18377284" y="10753670"/>
                <a:ext cx="314325" cy="142875"/>
              </a:xfrm>
              <a:custGeom>
                <a:avLst/>
                <a:gdLst>
                  <a:gd name="T0" fmla="*/ 32 w 33"/>
                  <a:gd name="T1" fmla="*/ 0 h 15"/>
                  <a:gd name="T2" fmla="*/ 30 w 33"/>
                  <a:gd name="T3" fmla="*/ 2 h 15"/>
                  <a:gd name="T4" fmla="*/ 17 w 33"/>
                  <a:gd name="T5" fmla="*/ 12 h 15"/>
                  <a:gd name="T6" fmla="*/ 4 w 33"/>
                  <a:gd name="T7" fmla="*/ 2 h 15"/>
                  <a:gd name="T8" fmla="*/ 2 w 33"/>
                  <a:gd name="T9" fmla="*/ 0 h 15"/>
                  <a:gd name="T10" fmla="*/ 0 w 33"/>
                  <a:gd name="T11" fmla="*/ 2 h 15"/>
                  <a:gd name="T12" fmla="*/ 17 w 33"/>
                  <a:gd name="T13" fmla="*/ 15 h 15"/>
                  <a:gd name="T14" fmla="*/ 33 w 33"/>
                  <a:gd name="T15" fmla="*/ 2 h 15"/>
                  <a:gd name="T16" fmla="*/ 32 w 3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5">
                    <a:moveTo>
                      <a:pt x="32" y="0"/>
                    </a:moveTo>
                    <a:cubicBezTo>
                      <a:pt x="31" y="0"/>
                      <a:pt x="30" y="1"/>
                      <a:pt x="30" y="2"/>
                    </a:cubicBezTo>
                    <a:cubicBezTo>
                      <a:pt x="28" y="8"/>
                      <a:pt x="23" y="12"/>
                      <a:pt x="17" y="12"/>
                    </a:cubicBezTo>
                    <a:cubicBezTo>
                      <a:pt x="11" y="12"/>
                      <a:pt x="5" y="8"/>
                      <a:pt x="4" y="2"/>
                    </a:cubicBezTo>
                    <a:cubicBezTo>
                      <a:pt x="3" y="1"/>
                      <a:pt x="2" y="0"/>
                      <a:pt x="2" y="0"/>
                    </a:cubicBezTo>
                    <a:cubicBezTo>
                      <a:pt x="1" y="1"/>
                      <a:pt x="0" y="2"/>
                      <a:pt x="0" y="2"/>
                    </a:cubicBezTo>
                    <a:cubicBezTo>
                      <a:pt x="2" y="10"/>
                      <a:pt x="9" y="15"/>
                      <a:pt x="17" y="15"/>
                    </a:cubicBezTo>
                    <a:cubicBezTo>
                      <a:pt x="24" y="15"/>
                      <a:pt x="31" y="10"/>
                      <a:pt x="33" y="2"/>
                    </a:cubicBezTo>
                    <a:cubicBezTo>
                      <a:pt x="33" y="2"/>
                      <a:pt x="33" y="1"/>
                      <a:pt x="3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900" b="0" i="0" u="none" strike="noStrike" kern="1200" cap="none" spc="0" normalizeH="0" baseline="0" noProof="0">
                  <a:ln>
                    <a:noFill/>
                  </a:ln>
                  <a:solidFill>
                    <a:srgbClr val="262626"/>
                  </a:solidFill>
                  <a:effectLst/>
                  <a:uLnTx/>
                  <a:uFillTx/>
                  <a:latin typeface="Microsoft YaHei Light" panose="020B0502040204020203" pitchFamily="34" charset="-122"/>
                  <a:ea typeface="Microsoft YaHei" panose="020B0503020204020204" charset="-122"/>
                  <a:cs typeface="Cordia New" panose="020B0304020202020204" pitchFamily="34" charset="-34"/>
                  <a:sym typeface="Microsoft YaHei Light" panose="020B0502040204020203" pitchFamily="34" charset="-122"/>
                </a:endParaRPr>
              </a:p>
            </p:txBody>
          </p:sp>
        </p:grpSp>
      </p:grpSp>
      <p:grpSp>
        <p:nvGrpSpPr>
          <p:cNvPr id="18" name="กลุ่ม 143"/>
          <p:cNvGrpSpPr/>
          <p:nvPr/>
        </p:nvGrpSpPr>
        <p:grpSpPr>
          <a:xfrm>
            <a:off x="6100413" y="2110098"/>
            <a:ext cx="2129187" cy="4039917"/>
            <a:chOff x="12316817" y="3502566"/>
            <a:chExt cx="4258373" cy="8079834"/>
          </a:xfrm>
        </p:grpSpPr>
        <p:sp>
          <p:nvSpPr>
            <p:cNvPr id="27" name="Freeform 8"/>
            <p:cNvSpPr/>
            <p:nvPr/>
          </p:nvSpPr>
          <p:spPr bwMode="auto">
            <a:xfrm rot="10800000">
              <a:off x="12316817" y="3502566"/>
              <a:ext cx="4258373" cy="8079834"/>
            </a:xfrm>
            <a:custGeom>
              <a:avLst/>
              <a:gdLst>
                <a:gd name="T0" fmla="*/ 126 w 126"/>
                <a:gd name="T1" fmla="*/ 49 h 239"/>
                <a:gd name="T2" fmla="*/ 63 w 126"/>
                <a:gd name="T3" fmla="*/ 0 h 239"/>
                <a:gd name="T4" fmla="*/ 26 w 126"/>
                <a:gd name="T5" fmla="*/ 29 h 239"/>
                <a:gd name="T6" fmla="*/ 26 w 126"/>
                <a:gd name="T7" fmla="*/ 30 h 239"/>
                <a:gd name="T8" fmla="*/ 0 w 126"/>
                <a:gd name="T9" fmla="*/ 50 h 239"/>
                <a:gd name="T10" fmla="*/ 0 w 126"/>
                <a:gd name="T11" fmla="*/ 108 h 239"/>
                <a:gd name="T12" fmla="*/ 28 w 126"/>
                <a:gd name="T13" fmla="*/ 87 h 239"/>
                <a:gd name="T14" fmla="*/ 28 w 126"/>
                <a:gd name="T15" fmla="*/ 239 h 239"/>
                <a:gd name="T16" fmla="*/ 102 w 126"/>
                <a:gd name="T17" fmla="*/ 239 h 239"/>
                <a:gd name="T18" fmla="*/ 102 w 126"/>
                <a:gd name="T19" fmla="*/ 88 h 239"/>
                <a:gd name="T20" fmla="*/ 102 w 126"/>
                <a:gd name="T21" fmla="*/ 88 h 239"/>
                <a:gd name="T22" fmla="*/ 126 w 126"/>
                <a:gd name="T23" fmla="*/ 107 h 239"/>
                <a:gd name="T24" fmla="*/ 126 w 126"/>
                <a:gd name="T25" fmla="*/ 49 h 239"/>
                <a:gd name="connsiteX0" fmla="*/ 10000 w 10000"/>
                <a:gd name="connsiteY0" fmla="*/ 2050 h 10000"/>
                <a:gd name="connsiteX1" fmla="*/ 5000 w 10000"/>
                <a:gd name="connsiteY1" fmla="*/ 0 h 10000"/>
                <a:gd name="connsiteX2" fmla="*/ 2063 w 10000"/>
                <a:gd name="connsiteY2" fmla="*/ 1213 h 10000"/>
                <a:gd name="connsiteX3" fmla="*/ 0 w 10000"/>
                <a:gd name="connsiteY3" fmla="*/ 2092 h 10000"/>
                <a:gd name="connsiteX4" fmla="*/ 0 w 10000"/>
                <a:gd name="connsiteY4" fmla="*/ 4519 h 10000"/>
                <a:gd name="connsiteX5" fmla="*/ 2222 w 10000"/>
                <a:gd name="connsiteY5" fmla="*/ 3640 h 10000"/>
                <a:gd name="connsiteX6" fmla="*/ 2222 w 10000"/>
                <a:gd name="connsiteY6" fmla="*/ 10000 h 10000"/>
                <a:gd name="connsiteX7" fmla="*/ 8095 w 10000"/>
                <a:gd name="connsiteY7" fmla="*/ 10000 h 10000"/>
                <a:gd name="connsiteX8" fmla="*/ 8095 w 10000"/>
                <a:gd name="connsiteY8" fmla="*/ 3682 h 10000"/>
                <a:gd name="connsiteX9" fmla="*/ 8095 w 10000"/>
                <a:gd name="connsiteY9" fmla="*/ 3682 h 10000"/>
                <a:gd name="connsiteX10" fmla="*/ 10000 w 10000"/>
                <a:gd name="connsiteY10" fmla="*/ 4477 h 10000"/>
                <a:gd name="connsiteX11" fmla="*/ 10000 w 10000"/>
                <a:gd name="connsiteY11" fmla="*/ 2050 h 10000"/>
                <a:gd name="connsiteX0-1" fmla="*/ 10000 w 10000"/>
                <a:gd name="connsiteY0-2" fmla="*/ 2050 h 10000"/>
                <a:gd name="connsiteX1-3" fmla="*/ 5000 w 10000"/>
                <a:gd name="connsiteY1-4" fmla="*/ 0 h 10000"/>
                <a:gd name="connsiteX2-5" fmla="*/ 0 w 10000"/>
                <a:gd name="connsiteY2-6" fmla="*/ 2092 h 10000"/>
                <a:gd name="connsiteX3-7" fmla="*/ 0 w 10000"/>
                <a:gd name="connsiteY3-8" fmla="*/ 4519 h 10000"/>
                <a:gd name="connsiteX4-9" fmla="*/ 2222 w 10000"/>
                <a:gd name="connsiteY4-10" fmla="*/ 3640 h 10000"/>
                <a:gd name="connsiteX5-11" fmla="*/ 2222 w 10000"/>
                <a:gd name="connsiteY5-12" fmla="*/ 10000 h 10000"/>
                <a:gd name="connsiteX6-13" fmla="*/ 8095 w 10000"/>
                <a:gd name="connsiteY6-14" fmla="*/ 10000 h 10000"/>
                <a:gd name="connsiteX7-15" fmla="*/ 8095 w 10000"/>
                <a:gd name="connsiteY7-16" fmla="*/ 3682 h 10000"/>
                <a:gd name="connsiteX8-17" fmla="*/ 8095 w 10000"/>
                <a:gd name="connsiteY8-18" fmla="*/ 3682 h 10000"/>
                <a:gd name="connsiteX9-19" fmla="*/ 10000 w 10000"/>
                <a:gd name="connsiteY9-20" fmla="*/ 4477 h 10000"/>
                <a:gd name="connsiteX10-21" fmla="*/ 10000 w 10000"/>
                <a:gd name="connsiteY10-22" fmla="*/ 205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10000" h="10000">
                  <a:moveTo>
                    <a:pt x="10000" y="2050"/>
                  </a:moveTo>
                  <a:lnTo>
                    <a:pt x="5000" y="0"/>
                  </a:lnTo>
                  <a:lnTo>
                    <a:pt x="0" y="2092"/>
                  </a:lnTo>
                  <a:lnTo>
                    <a:pt x="0" y="4519"/>
                  </a:lnTo>
                  <a:lnTo>
                    <a:pt x="2222" y="3640"/>
                  </a:lnTo>
                  <a:lnTo>
                    <a:pt x="2222" y="10000"/>
                  </a:lnTo>
                  <a:lnTo>
                    <a:pt x="8095" y="10000"/>
                  </a:lnTo>
                  <a:lnTo>
                    <a:pt x="8095" y="3682"/>
                  </a:lnTo>
                  <a:lnTo>
                    <a:pt x="8095" y="3682"/>
                  </a:lnTo>
                  <a:lnTo>
                    <a:pt x="10000" y="4477"/>
                  </a:lnTo>
                  <a:lnTo>
                    <a:pt x="10000" y="2050"/>
                  </a:lnTo>
                  <a:close/>
                </a:path>
              </a:pathLst>
            </a:custGeom>
            <a:solidFill>
              <a:srgbClr val="045FDE"/>
            </a:solidFill>
            <a:ln>
              <a:noFill/>
            </a:ln>
          </p:spPr>
          <p:txBody>
            <a:bodyPr vert="horz" wrap="square" lIns="45720" tIns="22860" rIns="45720" bIns="228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900" b="0" i="0" u="none" strike="noStrike" kern="1200" cap="none" spc="0" normalizeH="0" baseline="0" noProof="0" dirty="0">
                <a:ln>
                  <a:noFill/>
                </a:ln>
                <a:solidFill>
                  <a:srgbClr val="262626"/>
                </a:solidFill>
                <a:effectLst/>
                <a:uLnTx/>
                <a:uFillTx/>
                <a:latin typeface="Microsoft YaHei Light" panose="020B0502040204020203" pitchFamily="34" charset="-122"/>
                <a:ea typeface="Microsoft YaHei" panose="020B0503020204020204" charset="-122"/>
                <a:cs typeface="Cordia New" panose="020B0304020202020204" pitchFamily="34" charset="-34"/>
                <a:sym typeface="Microsoft YaHei Light" panose="020B0502040204020203" pitchFamily="34" charset="-122"/>
              </a:endParaRPr>
            </a:p>
          </p:txBody>
        </p:sp>
        <p:sp>
          <p:nvSpPr>
            <p:cNvPr id="20" name="TextBox 31"/>
            <p:cNvSpPr txBox="1">
              <a:spLocks noChangeArrowheads="1"/>
            </p:cNvSpPr>
            <p:nvPr/>
          </p:nvSpPr>
          <p:spPr bwMode="auto">
            <a:xfrm>
              <a:off x="13069993" y="4810202"/>
              <a:ext cx="2658307" cy="101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MS PGothic" panose="020B0600070205080204" charset="-128"/>
                  <a:cs typeface="MS PGothic" panose="020B0600070205080204" charset="-128"/>
                </a:defRPr>
              </a:lvl1pPr>
              <a:lvl2pPr marL="742950" indent="-285750" eaLnBrk="0" hangingPunct="0">
                <a:defRPr sz="3600">
                  <a:solidFill>
                    <a:schemeClr val="tx1"/>
                  </a:solidFill>
                  <a:latin typeface="Lato Light" charset="0"/>
                  <a:ea typeface="MS PGothic" panose="020B0600070205080204" charset="-128"/>
                </a:defRPr>
              </a:lvl2pPr>
              <a:lvl3pPr marL="1143000" indent="-228600" eaLnBrk="0" hangingPunct="0">
                <a:defRPr sz="3600">
                  <a:solidFill>
                    <a:schemeClr val="tx1"/>
                  </a:solidFill>
                  <a:latin typeface="Lato Light" charset="0"/>
                  <a:ea typeface="MS PGothic" panose="020B0600070205080204" charset="-128"/>
                </a:defRPr>
              </a:lvl3pPr>
              <a:lvl4pPr marL="1600200" indent="-228600" eaLnBrk="0" hangingPunct="0">
                <a:defRPr sz="3600">
                  <a:solidFill>
                    <a:schemeClr val="tx1"/>
                  </a:solidFill>
                  <a:latin typeface="Lato Light" charset="0"/>
                  <a:ea typeface="MS PGothic" panose="020B0600070205080204" charset="-128"/>
                </a:defRPr>
              </a:lvl4pPr>
              <a:lvl5pPr marL="2057400" indent="-228600" eaLnBrk="0" hangingPunct="0">
                <a:defRPr sz="3600">
                  <a:solidFill>
                    <a:schemeClr val="tx1"/>
                  </a:solidFill>
                  <a:latin typeface="Lato Light" charset="0"/>
                  <a:ea typeface="MS PGothic" panose="020B0600070205080204" charset="-128"/>
                </a:defRPr>
              </a:lvl5pPr>
              <a:lvl6pPr marL="25146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6pPr>
              <a:lvl7pPr marL="29718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7pPr>
              <a:lvl8pPr marL="34290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8pPr>
              <a:lvl9pPr marL="38862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700" b="1"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cs typeface="Lato Black" panose="020F0A02020204030203" pitchFamily="34" charset="0"/>
                  <a:sym typeface="Microsoft YaHei Light" panose="020B0502040204020203" pitchFamily="34" charset="-122"/>
                </a:rPr>
                <a:t>50</a:t>
              </a:r>
              <a:r>
                <a:rPr kumimoji="0" lang="id-ID" sz="2700" b="1"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cs typeface="Lato Black" panose="020F0A02020204030203" pitchFamily="34" charset="0"/>
                  <a:sym typeface="Microsoft YaHei Light" panose="020B0502040204020203" pitchFamily="34" charset="-122"/>
                </a:rPr>
                <a:t>%</a:t>
              </a:r>
              <a:endParaRPr kumimoji="0" lang="id-ID" sz="2700" b="1"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cs typeface="Lato Black" panose="020F0A02020204030203" pitchFamily="34" charset="0"/>
                <a:sym typeface="Microsoft YaHei Light" panose="020B0502040204020203" pitchFamily="34" charset="-122"/>
              </a:endParaRPr>
            </a:p>
          </p:txBody>
        </p:sp>
        <p:grpSp>
          <p:nvGrpSpPr>
            <p:cNvPr id="22" name="กลุ่ม 147"/>
            <p:cNvGrpSpPr/>
            <p:nvPr/>
          </p:nvGrpSpPr>
          <p:grpSpPr>
            <a:xfrm>
              <a:off x="13945608" y="9045448"/>
              <a:ext cx="1117510" cy="1117510"/>
              <a:chOff x="19320259" y="10372670"/>
              <a:chExt cx="666750" cy="666750"/>
            </a:xfrm>
            <a:solidFill>
              <a:schemeClr val="accent6"/>
            </a:solidFill>
          </p:grpSpPr>
          <p:sp>
            <p:nvSpPr>
              <p:cNvPr id="23" name="Freeform 178"/>
              <p:cNvSpPr>
                <a:spLocks noEditPoints="1"/>
              </p:cNvSpPr>
              <p:nvPr/>
            </p:nvSpPr>
            <p:spPr bwMode="auto">
              <a:xfrm>
                <a:off x="19320259" y="10372670"/>
                <a:ext cx="666750" cy="666750"/>
              </a:xfrm>
              <a:custGeom>
                <a:avLst/>
                <a:gdLst>
                  <a:gd name="T0" fmla="*/ 35 w 70"/>
                  <a:gd name="T1" fmla="*/ 0 h 70"/>
                  <a:gd name="T2" fmla="*/ 0 w 70"/>
                  <a:gd name="T3" fmla="*/ 35 h 70"/>
                  <a:gd name="T4" fmla="*/ 35 w 70"/>
                  <a:gd name="T5" fmla="*/ 70 h 70"/>
                  <a:gd name="T6" fmla="*/ 70 w 70"/>
                  <a:gd name="T7" fmla="*/ 35 h 70"/>
                  <a:gd name="T8" fmla="*/ 35 w 70"/>
                  <a:gd name="T9" fmla="*/ 0 h 70"/>
                  <a:gd name="T10" fmla="*/ 35 w 70"/>
                  <a:gd name="T11" fmla="*/ 67 h 70"/>
                  <a:gd name="T12" fmla="*/ 3 w 70"/>
                  <a:gd name="T13" fmla="*/ 35 h 70"/>
                  <a:gd name="T14" fmla="*/ 35 w 70"/>
                  <a:gd name="T15" fmla="*/ 3 h 70"/>
                  <a:gd name="T16" fmla="*/ 67 w 70"/>
                  <a:gd name="T17" fmla="*/ 35 h 70"/>
                  <a:gd name="T18" fmla="*/ 35 w 70"/>
                  <a:gd name="T19"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0"/>
                    </a:moveTo>
                    <a:cubicBezTo>
                      <a:pt x="15" y="0"/>
                      <a:pt x="0" y="16"/>
                      <a:pt x="0" y="35"/>
                    </a:cubicBezTo>
                    <a:cubicBezTo>
                      <a:pt x="0" y="55"/>
                      <a:pt x="15" y="70"/>
                      <a:pt x="35" y="70"/>
                    </a:cubicBezTo>
                    <a:cubicBezTo>
                      <a:pt x="54" y="70"/>
                      <a:pt x="70" y="55"/>
                      <a:pt x="70" y="35"/>
                    </a:cubicBezTo>
                    <a:cubicBezTo>
                      <a:pt x="70" y="16"/>
                      <a:pt x="54" y="0"/>
                      <a:pt x="35" y="0"/>
                    </a:cubicBezTo>
                    <a:close/>
                    <a:moveTo>
                      <a:pt x="35" y="67"/>
                    </a:moveTo>
                    <a:cubicBezTo>
                      <a:pt x="17" y="67"/>
                      <a:pt x="3" y="53"/>
                      <a:pt x="3" y="35"/>
                    </a:cubicBezTo>
                    <a:cubicBezTo>
                      <a:pt x="3" y="18"/>
                      <a:pt x="17" y="3"/>
                      <a:pt x="35" y="3"/>
                    </a:cubicBezTo>
                    <a:cubicBezTo>
                      <a:pt x="52" y="3"/>
                      <a:pt x="67" y="18"/>
                      <a:pt x="67" y="35"/>
                    </a:cubicBezTo>
                    <a:cubicBezTo>
                      <a:pt x="67" y="53"/>
                      <a:pt x="52" y="67"/>
                      <a:pt x="35"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900" b="0" i="0" u="none" strike="noStrike" kern="1200" cap="none" spc="0" normalizeH="0" baseline="0" noProof="0">
                  <a:ln>
                    <a:noFill/>
                  </a:ln>
                  <a:solidFill>
                    <a:srgbClr val="262626"/>
                  </a:solidFill>
                  <a:effectLst/>
                  <a:uLnTx/>
                  <a:uFillTx/>
                  <a:latin typeface="Microsoft YaHei Light" panose="020B0502040204020203" pitchFamily="34" charset="-122"/>
                  <a:ea typeface="Microsoft YaHei" panose="020B0503020204020204" charset="-122"/>
                  <a:cs typeface="Cordia New" panose="020B0304020202020204" pitchFamily="34" charset="-34"/>
                  <a:sym typeface="Microsoft YaHei Light" panose="020B0502040204020203" pitchFamily="34" charset="-122"/>
                </a:endParaRPr>
              </a:p>
            </p:txBody>
          </p:sp>
          <p:sp>
            <p:nvSpPr>
              <p:cNvPr id="24" name="Oval 179"/>
              <p:cNvSpPr>
                <a:spLocks noChangeArrowheads="1"/>
              </p:cNvSpPr>
              <p:nvPr/>
            </p:nvSpPr>
            <p:spPr bwMode="auto">
              <a:xfrm>
                <a:off x="19720309" y="10572695"/>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900" b="0" i="0" u="none" strike="noStrike" kern="1200" cap="none" spc="0" normalizeH="0" baseline="0" noProof="0">
                  <a:ln>
                    <a:noFill/>
                  </a:ln>
                  <a:solidFill>
                    <a:srgbClr val="262626"/>
                  </a:solidFill>
                  <a:effectLst/>
                  <a:uLnTx/>
                  <a:uFillTx/>
                  <a:latin typeface="Microsoft YaHei Light" panose="020B0502040204020203" pitchFamily="34" charset="-122"/>
                  <a:ea typeface="Microsoft YaHei" panose="020B0503020204020204" charset="-122"/>
                  <a:cs typeface="Cordia New" panose="020B0304020202020204" pitchFamily="34" charset="-34"/>
                  <a:sym typeface="Microsoft YaHei Light" panose="020B0502040204020203" pitchFamily="34" charset="-122"/>
                </a:endParaRPr>
              </a:p>
            </p:txBody>
          </p:sp>
          <p:sp>
            <p:nvSpPr>
              <p:cNvPr id="25" name="Oval 180"/>
              <p:cNvSpPr>
                <a:spLocks noChangeArrowheads="1"/>
              </p:cNvSpPr>
              <p:nvPr/>
            </p:nvSpPr>
            <p:spPr bwMode="auto">
              <a:xfrm>
                <a:off x="19520284" y="10572695"/>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900" b="0" i="0" u="none" strike="noStrike" kern="1200" cap="none" spc="0" normalizeH="0" baseline="0" noProof="0">
                  <a:ln>
                    <a:noFill/>
                  </a:ln>
                  <a:solidFill>
                    <a:srgbClr val="262626"/>
                  </a:solidFill>
                  <a:effectLst/>
                  <a:uLnTx/>
                  <a:uFillTx/>
                  <a:latin typeface="Microsoft YaHei Light" panose="020B0502040204020203" pitchFamily="34" charset="-122"/>
                  <a:ea typeface="Microsoft YaHei" panose="020B0503020204020204" charset="-122"/>
                  <a:cs typeface="Cordia New" panose="020B0304020202020204" pitchFamily="34" charset="-34"/>
                  <a:sym typeface="Microsoft YaHei Light" panose="020B0502040204020203" pitchFamily="34" charset="-122"/>
                </a:endParaRPr>
              </a:p>
            </p:txBody>
          </p:sp>
          <p:sp>
            <p:nvSpPr>
              <p:cNvPr id="26" name="Freeform 181"/>
              <p:cNvSpPr/>
              <p:nvPr/>
            </p:nvSpPr>
            <p:spPr bwMode="auto">
              <a:xfrm rot="10800000">
                <a:off x="19491709" y="10744145"/>
                <a:ext cx="314325" cy="123825"/>
              </a:xfrm>
              <a:custGeom>
                <a:avLst/>
                <a:gdLst>
                  <a:gd name="T0" fmla="*/ 26 w 33"/>
                  <a:gd name="T1" fmla="*/ 3 h 13"/>
                  <a:gd name="T2" fmla="*/ 17 w 33"/>
                  <a:gd name="T3" fmla="*/ 0 h 13"/>
                  <a:gd name="T4" fmla="*/ 7 w 33"/>
                  <a:gd name="T5" fmla="*/ 3 h 13"/>
                  <a:gd name="T6" fmla="*/ 1 w 33"/>
                  <a:gd name="T7" fmla="*/ 11 h 13"/>
                  <a:gd name="T8" fmla="*/ 1 w 33"/>
                  <a:gd name="T9" fmla="*/ 13 h 13"/>
                  <a:gd name="T10" fmla="*/ 2 w 33"/>
                  <a:gd name="T11" fmla="*/ 13 h 13"/>
                  <a:gd name="T12" fmla="*/ 4 w 33"/>
                  <a:gd name="T13" fmla="*/ 12 h 13"/>
                  <a:gd name="T14" fmla="*/ 17 w 33"/>
                  <a:gd name="T15" fmla="*/ 4 h 13"/>
                  <a:gd name="T16" fmla="*/ 30 w 33"/>
                  <a:gd name="T17" fmla="*/ 12 h 13"/>
                  <a:gd name="T18" fmla="*/ 32 w 33"/>
                  <a:gd name="T19" fmla="*/ 13 h 13"/>
                  <a:gd name="T20" fmla="*/ 33 w 33"/>
                  <a:gd name="T21" fmla="*/ 11 h 13"/>
                  <a:gd name="T22" fmla="*/ 26 w 33"/>
                  <a:gd name="T2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13">
                    <a:moveTo>
                      <a:pt x="26" y="3"/>
                    </a:moveTo>
                    <a:cubicBezTo>
                      <a:pt x="24" y="1"/>
                      <a:pt x="20" y="0"/>
                      <a:pt x="17" y="0"/>
                    </a:cubicBezTo>
                    <a:cubicBezTo>
                      <a:pt x="13" y="0"/>
                      <a:pt x="10" y="1"/>
                      <a:pt x="7" y="3"/>
                    </a:cubicBezTo>
                    <a:cubicBezTo>
                      <a:pt x="4" y="5"/>
                      <a:pt x="2" y="8"/>
                      <a:pt x="1" y="11"/>
                    </a:cubicBezTo>
                    <a:cubicBezTo>
                      <a:pt x="0" y="11"/>
                      <a:pt x="1" y="12"/>
                      <a:pt x="1" y="13"/>
                    </a:cubicBezTo>
                    <a:cubicBezTo>
                      <a:pt x="2" y="13"/>
                      <a:pt x="2" y="13"/>
                      <a:pt x="2" y="13"/>
                    </a:cubicBezTo>
                    <a:cubicBezTo>
                      <a:pt x="3" y="13"/>
                      <a:pt x="3" y="13"/>
                      <a:pt x="4" y="12"/>
                    </a:cubicBezTo>
                    <a:cubicBezTo>
                      <a:pt x="6" y="7"/>
                      <a:pt x="11" y="4"/>
                      <a:pt x="17" y="4"/>
                    </a:cubicBezTo>
                    <a:cubicBezTo>
                      <a:pt x="22" y="4"/>
                      <a:pt x="27" y="7"/>
                      <a:pt x="30" y="12"/>
                    </a:cubicBezTo>
                    <a:cubicBezTo>
                      <a:pt x="30" y="13"/>
                      <a:pt x="31" y="13"/>
                      <a:pt x="32" y="13"/>
                    </a:cubicBezTo>
                    <a:cubicBezTo>
                      <a:pt x="33" y="12"/>
                      <a:pt x="33" y="11"/>
                      <a:pt x="33" y="11"/>
                    </a:cubicBezTo>
                    <a:cubicBezTo>
                      <a:pt x="31" y="8"/>
                      <a:pt x="29" y="5"/>
                      <a:pt x="2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900" b="0" i="0" u="none" strike="noStrike" kern="1200" cap="none" spc="0" normalizeH="0" baseline="0" noProof="0">
                  <a:ln>
                    <a:noFill/>
                  </a:ln>
                  <a:solidFill>
                    <a:srgbClr val="262626"/>
                  </a:solidFill>
                  <a:effectLst/>
                  <a:uLnTx/>
                  <a:uFillTx/>
                  <a:latin typeface="Microsoft YaHei Light" panose="020B0502040204020203" pitchFamily="34" charset="-122"/>
                  <a:ea typeface="Microsoft YaHei" panose="020B0503020204020204" charset="-122"/>
                  <a:cs typeface="Cordia New" panose="020B0304020202020204" pitchFamily="34" charset="-34"/>
                  <a:sym typeface="Microsoft YaHei Light" panose="020B0502040204020203" pitchFamily="34" charset="-122"/>
                </a:endParaRPr>
              </a:p>
            </p:txBody>
          </p:sp>
        </p:grpSp>
      </p:grpSp>
      <p:grpSp>
        <p:nvGrpSpPr>
          <p:cNvPr id="29" name="กลุ่ม 154"/>
          <p:cNvGrpSpPr/>
          <p:nvPr/>
        </p:nvGrpSpPr>
        <p:grpSpPr>
          <a:xfrm>
            <a:off x="864311" y="2281139"/>
            <a:ext cx="2635369" cy="1158875"/>
            <a:chOff x="15670212" y="2895600"/>
            <a:chExt cx="5270737" cy="2317750"/>
          </a:xfrm>
        </p:grpSpPr>
        <p:sp>
          <p:nvSpPr>
            <p:cNvPr id="30" name="Freeform 10"/>
            <p:cNvSpPr/>
            <p:nvPr/>
          </p:nvSpPr>
          <p:spPr bwMode="auto">
            <a:xfrm>
              <a:off x="15670212" y="2895600"/>
              <a:ext cx="5254625" cy="2317750"/>
            </a:xfrm>
            <a:custGeom>
              <a:avLst/>
              <a:gdLst>
                <a:gd name="T0" fmla="*/ 238 w 238"/>
                <a:gd name="T1" fmla="*/ 93 h 105"/>
                <a:gd name="T2" fmla="*/ 227 w 238"/>
                <a:gd name="T3" fmla="*/ 105 h 105"/>
                <a:gd name="T4" fmla="*/ 11 w 238"/>
                <a:gd name="T5" fmla="*/ 105 h 105"/>
                <a:gd name="T6" fmla="*/ 0 w 238"/>
                <a:gd name="T7" fmla="*/ 93 h 105"/>
                <a:gd name="T8" fmla="*/ 0 w 238"/>
                <a:gd name="T9" fmla="*/ 11 h 105"/>
                <a:gd name="T10" fmla="*/ 11 w 238"/>
                <a:gd name="T11" fmla="*/ 0 h 105"/>
                <a:gd name="T12" fmla="*/ 227 w 238"/>
                <a:gd name="T13" fmla="*/ 0 h 105"/>
                <a:gd name="T14" fmla="*/ 238 w 238"/>
                <a:gd name="T15" fmla="*/ 11 h 105"/>
                <a:gd name="T16" fmla="*/ 238 w 238"/>
                <a:gd name="T17"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105">
                  <a:moveTo>
                    <a:pt x="238" y="93"/>
                  </a:moveTo>
                  <a:cubicBezTo>
                    <a:pt x="238" y="100"/>
                    <a:pt x="233" y="105"/>
                    <a:pt x="227" y="105"/>
                  </a:cubicBezTo>
                  <a:cubicBezTo>
                    <a:pt x="11" y="105"/>
                    <a:pt x="11" y="105"/>
                    <a:pt x="11" y="105"/>
                  </a:cubicBezTo>
                  <a:cubicBezTo>
                    <a:pt x="5" y="105"/>
                    <a:pt x="0" y="100"/>
                    <a:pt x="0" y="93"/>
                  </a:cubicBezTo>
                  <a:cubicBezTo>
                    <a:pt x="0" y="11"/>
                    <a:pt x="0" y="11"/>
                    <a:pt x="0" y="11"/>
                  </a:cubicBezTo>
                  <a:cubicBezTo>
                    <a:pt x="0" y="5"/>
                    <a:pt x="5" y="0"/>
                    <a:pt x="11" y="0"/>
                  </a:cubicBezTo>
                  <a:cubicBezTo>
                    <a:pt x="227" y="0"/>
                    <a:pt x="227" y="0"/>
                    <a:pt x="227" y="0"/>
                  </a:cubicBezTo>
                  <a:cubicBezTo>
                    <a:pt x="233" y="0"/>
                    <a:pt x="238" y="5"/>
                    <a:pt x="238" y="11"/>
                  </a:cubicBezTo>
                  <a:lnTo>
                    <a:pt x="238" y="93"/>
                  </a:lnTo>
                  <a:close/>
                </a:path>
              </a:pathLst>
            </a:custGeom>
            <a:solidFill>
              <a:srgbClr val="EFEDED"/>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900" b="0" i="0" u="none" strike="noStrike" kern="1200" cap="none" spc="0" normalizeH="0" baseline="0" noProof="0">
                <a:ln>
                  <a:noFill/>
                </a:ln>
                <a:solidFill>
                  <a:srgbClr val="262626"/>
                </a:solidFill>
                <a:effectLst/>
                <a:uLnTx/>
                <a:uFillTx/>
                <a:latin typeface="Microsoft YaHei Light" panose="020B0502040204020203" pitchFamily="34" charset="-122"/>
                <a:ea typeface="Microsoft YaHei" panose="020B0503020204020204" charset="-122"/>
                <a:cs typeface="Cordia New" panose="020B0304020202020204" pitchFamily="34" charset="-34"/>
                <a:sym typeface="Microsoft YaHei Light" panose="020B0502040204020203" pitchFamily="34" charset="-122"/>
              </a:endParaRPr>
            </a:p>
          </p:txBody>
        </p:sp>
        <p:sp>
          <p:nvSpPr>
            <p:cNvPr id="31" name="Freeform 11"/>
            <p:cNvSpPr/>
            <p:nvPr/>
          </p:nvSpPr>
          <p:spPr bwMode="auto">
            <a:xfrm>
              <a:off x="15670212" y="2895600"/>
              <a:ext cx="5254625" cy="971550"/>
            </a:xfrm>
            <a:custGeom>
              <a:avLst/>
              <a:gdLst>
                <a:gd name="T0" fmla="*/ 238 w 238"/>
                <a:gd name="T1" fmla="*/ 44 h 44"/>
                <a:gd name="T2" fmla="*/ 238 w 238"/>
                <a:gd name="T3" fmla="*/ 11 h 44"/>
                <a:gd name="T4" fmla="*/ 227 w 238"/>
                <a:gd name="T5" fmla="*/ 0 h 44"/>
                <a:gd name="T6" fmla="*/ 11 w 238"/>
                <a:gd name="T7" fmla="*/ 0 h 44"/>
                <a:gd name="T8" fmla="*/ 0 w 238"/>
                <a:gd name="T9" fmla="*/ 11 h 44"/>
                <a:gd name="T10" fmla="*/ 0 w 238"/>
                <a:gd name="T11" fmla="*/ 44 h 44"/>
                <a:gd name="T12" fmla="*/ 238 w 23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238" h="44">
                  <a:moveTo>
                    <a:pt x="238" y="44"/>
                  </a:moveTo>
                  <a:cubicBezTo>
                    <a:pt x="238" y="11"/>
                    <a:pt x="238" y="11"/>
                    <a:pt x="238" y="11"/>
                  </a:cubicBezTo>
                  <a:cubicBezTo>
                    <a:pt x="238" y="5"/>
                    <a:pt x="233" y="0"/>
                    <a:pt x="227" y="0"/>
                  </a:cubicBezTo>
                  <a:cubicBezTo>
                    <a:pt x="11" y="0"/>
                    <a:pt x="11" y="0"/>
                    <a:pt x="11" y="0"/>
                  </a:cubicBezTo>
                  <a:cubicBezTo>
                    <a:pt x="5" y="0"/>
                    <a:pt x="0" y="5"/>
                    <a:pt x="0" y="11"/>
                  </a:cubicBezTo>
                  <a:cubicBezTo>
                    <a:pt x="0" y="44"/>
                    <a:pt x="0" y="44"/>
                    <a:pt x="0" y="44"/>
                  </a:cubicBezTo>
                  <a:lnTo>
                    <a:pt x="238" y="44"/>
                  </a:lnTo>
                  <a:close/>
                </a:path>
              </a:pathLst>
            </a:custGeom>
            <a:solidFill>
              <a:srgbClr val="1DC486"/>
            </a:solidFill>
            <a:ln>
              <a:noFill/>
            </a:ln>
          </p:spPr>
          <p:txBody>
            <a:bodyPr vert="horz" wrap="square" lIns="45720" tIns="22860" rIns="45720" bIns="228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900" b="0" i="0" u="none" strike="noStrike" kern="1200" cap="none" spc="0" normalizeH="0" baseline="0" noProof="0">
                <a:ln>
                  <a:noFill/>
                </a:ln>
                <a:solidFill>
                  <a:srgbClr val="262626"/>
                </a:solidFill>
                <a:effectLst/>
                <a:uLnTx/>
                <a:uFillTx/>
                <a:latin typeface="Microsoft YaHei Light" panose="020B0502040204020203" pitchFamily="34" charset="-122"/>
                <a:ea typeface="Microsoft YaHei" panose="020B0503020204020204" charset="-122"/>
                <a:cs typeface="Cordia New" panose="020B0304020202020204" pitchFamily="34" charset="-34"/>
                <a:sym typeface="Microsoft YaHei Light" panose="020B0502040204020203" pitchFamily="34" charset="-122"/>
              </a:endParaRPr>
            </a:p>
          </p:txBody>
        </p:sp>
        <p:sp>
          <p:nvSpPr>
            <p:cNvPr id="32" name="TextBox 31"/>
            <p:cNvSpPr txBox="1">
              <a:spLocks noChangeArrowheads="1"/>
            </p:cNvSpPr>
            <p:nvPr/>
          </p:nvSpPr>
          <p:spPr bwMode="auto">
            <a:xfrm>
              <a:off x="15743238" y="2979004"/>
              <a:ext cx="5181599" cy="800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MS PGothic" panose="020B0600070205080204" charset="-128"/>
                  <a:cs typeface="MS PGothic" panose="020B0600070205080204" charset="-128"/>
                </a:defRPr>
              </a:lvl1pPr>
              <a:lvl2pPr marL="742950" indent="-285750" eaLnBrk="0" hangingPunct="0">
                <a:defRPr sz="3600">
                  <a:solidFill>
                    <a:schemeClr val="tx1"/>
                  </a:solidFill>
                  <a:latin typeface="Lato Light" charset="0"/>
                  <a:ea typeface="MS PGothic" panose="020B0600070205080204" charset="-128"/>
                </a:defRPr>
              </a:lvl2pPr>
              <a:lvl3pPr marL="1143000" indent="-228600" eaLnBrk="0" hangingPunct="0">
                <a:defRPr sz="3600">
                  <a:solidFill>
                    <a:schemeClr val="tx1"/>
                  </a:solidFill>
                  <a:latin typeface="Lato Light" charset="0"/>
                  <a:ea typeface="MS PGothic" panose="020B0600070205080204" charset="-128"/>
                </a:defRPr>
              </a:lvl3pPr>
              <a:lvl4pPr marL="1600200" indent="-228600" eaLnBrk="0" hangingPunct="0">
                <a:defRPr sz="3600">
                  <a:solidFill>
                    <a:schemeClr val="tx1"/>
                  </a:solidFill>
                  <a:latin typeface="Lato Light" charset="0"/>
                  <a:ea typeface="MS PGothic" panose="020B0600070205080204" charset="-128"/>
                </a:defRPr>
              </a:lvl4pPr>
              <a:lvl5pPr marL="2057400" indent="-228600" eaLnBrk="0" hangingPunct="0">
                <a:defRPr sz="3600">
                  <a:solidFill>
                    <a:schemeClr val="tx1"/>
                  </a:solidFill>
                  <a:latin typeface="Lato Light" charset="0"/>
                  <a:ea typeface="MS PGothic" panose="020B0600070205080204" charset="-128"/>
                </a:defRPr>
              </a:lvl5pPr>
              <a:lvl6pPr marL="25146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6pPr>
              <a:lvl7pPr marL="29718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7pPr>
              <a:lvl8pPr marL="34290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8pPr>
              <a:lvl9pPr marL="38862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cs typeface="Lato Black" panose="020F0A02020204030203" pitchFamily="34" charset="0"/>
                  <a:sym typeface="Microsoft YaHei Light" panose="020B0502040204020203" pitchFamily="34" charset="-122"/>
                </a:rPr>
                <a:t>Option 1</a:t>
              </a:r>
              <a:endParaRPr kumimoji="0" lang="en-US" sz="2000" b="1"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cs typeface="Lato Black" panose="020F0A02020204030203" pitchFamily="34" charset="0"/>
                <a:sym typeface="Microsoft YaHei Light" panose="020B0502040204020203" pitchFamily="34" charset="-122"/>
              </a:endParaRPr>
            </a:p>
          </p:txBody>
        </p:sp>
        <p:sp>
          <p:nvSpPr>
            <p:cNvPr id="33" name="TextBox 158"/>
            <p:cNvSpPr txBox="1"/>
            <p:nvPr/>
          </p:nvSpPr>
          <p:spPr>
            <a:xfrm>
              <a:off x="15759350" y="4170534"/>
              <a:ext cx="5181599" cy="590894"/>
            </a:xfrm>
            <a:prstGeom prst="rect">
              <a:avLst/>
            </a:prstGeom>
            <a:noFill/>
          </p:spPr>
          <p:txBody>
            <a:bodyPr wrap="square" lIns="109710" tIns="54855" rIns="109710" bIns="54855"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lumMod val="50000"/>
                      <a:lumOff val="50000"/>
                    </a:srgbClr>
                  </a:solidFill>
                  <a:uLnTx/>
                  <a:uFillTx/>
                  <a:latin typeface="Microsoft YaHei Light" panose="020B0502040204020203" pitchFamily="34" charset="-122"/>
                  <a:ea typeface="Microsoft YaHei" panose="020B0503020204020204" charset="-122"/>
                  <a:cs typeface="Lato" charset="0"/>
                  <a:sym typeface="Microsoft YaHei Light" panose="020B0502040204020203" pitchFamily="34" charset="-122"/>
                </a:rPr>
                <a:t>满足当前客户所提需求</a:t>
              </a:r>
              <a:endParaRPr kumimoji="0" lang="en-US" sz="1200" b="1" i="0" u="none" strike="noStrike" kern="1200" cap="none" spc="0" normalizeH="0" baseline="0" noProof="0" dirty="0">
                <a:ln>
                  <a:noFill/>
                </a:ln>
                <a:solidFill>
                  <a:srgbClr val="262626">
                    <a:lumMod val="50000"/>
                    <a:lumOff val="50000"/>
                  </a:srgbClr>
                </a:solidFill>
                <a:uLnTx/>
                <a:uFillTx/>
                <a:latin typeface="Microsoft YaHei Light" panose="020B0502040204020203" pitchFamily="34" charset="-122"/>
                <a:ea typeface="Microsoft YaHei" panose="020B0503020204020204" charset="-122"/>
                <a:cs typeface="Lato" charset="0"/>
                <a:sym typeface="Microsoft YaHei Light" panose="020B0502040204020203" pitchFamily="34" charset="-122"/>
              </a:endParaRPr>
            </a:p>
          </p:txBody>
        </p:sp>
      </p:grpSp>
      <p:grpSp>
        <p:nvGrpSpPr>
          <p:cNvPr id="34" name="กลุ่ม 159"/>
          <p:cNvGrpSpPr/>
          <p:nvPr/>
        </p:nvGrpSpPr>
        <p:grpSpPr>
          <a:xfrm>
            <a:off x="9028113" y="2281140"/>
            <a:ext cx="2682700" cy="1158875"/>
            <a:chOff x="15670212" y="2895600"/>
            <a:chExt cx="5365399" cy="2317750"/>
          </a:xfrm>
        </p:grpSpPr>
        <p:sp>
          <p:nvSpPr>
            <p:cNvPr id="35" name="Freeform 10"/>
            <p:cNvSpPr/>
            <p:nvPr/>
          </p:nvSpPr>
          <p:spPr bwMode="auto">
            <a:xfrm>
              <a:off x="15670212" y="2895600"/>
              <a:ext cx="5254625" cy="2317750"/>
            </a:xfrm>
            <a:custGeom>
              <a:avLst/>
              <a:gdLst>
                <a:gd name="T0" fmla="*/ 238 w 238"/>
                <a:gd name="T1" fmla="*/ 93 h 105"/>
                <a:gd name="T2" fmla="*/ 227 w 238"/>
                <a:gd name="T3" fmla="*/ 105 h 105"/>
                <a:gd name="T4" fmla="*/ 11 w 238"/>
                <a:gd name="T5" fmla="*/ 105 h 105"/>
                <a:gd name="T6" fmla="*/ 0 w 238"/>
                <a:gd name="T7" fmla="*/ 93 h 105"/>
                <a:gd name="T8" fmla="*/ 0 w 238"/>
                <a:gd name="T9" fmla="*/ 11 h 105"/>
                <a:gd name="T10" fmla="*/ 11 w 238"/>
                <a:gd name="T11" fmla="*/ 0 h 105"/>
                <a:gd name="T12" fmla="*/ 227 w 238"/>
                <a:gd name="T13" fmla="*/ 0 h 105"/>
                <a:gd name="T14" fmla="*/ 238 w 238"/>
                <a:gd name="T15" fmla="*/ 11 h 105"/>
                <a:gd name="T16" fmla="*/ 238 w 238"/>
                <a:gd name="T17"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105">
                  <a:moveTo>
                    <a:pt x="238" y="93"/>
                  </a:moveTo>
                  <a:cubicBezTo>
                    <a:pt x="238" y="100"/>
                    <a:pt x="233" y="105"/>
                    <a:pt x="227" y="105"/>
                  </a:cubicBezTo>
                  <a:cubicBezTo>
                    <a:pt x="11" y="105"/>
                    <a:pt x="11" y="105"/>
                    <a:pt x="11" y="105"/>
                  </a:cubicBezTo>
                  <a:cubicBezTo>
                    <a:pt x="5" y="105"/>
                    <a:pt x="0" y="100"/>
                    <a:pt x="0" y="93"/>
                  </a:cubicBezTo>
                  <a:cubicBezTo>
                    <a:pt x="0" y="11"/>
                    <a:pt x="0" y="11"/>
                    <a:pt x="0" y="11"/>
                  </a:cubicBezTo>
                  <a:cubicBezTo>
                    <a:pt x="0" y="5"/>
                    <a:pt x="5" y="0"/>
                    <a:pt x="11" y="0"/>
                  </a:cubicBezTo>
                  <a:cubicBezTo>
                    <a:pt x="227" y="0"/>
                    <a:pt x="227" y="0"/>
                    <a:pt x="227" y="0"/>
                  </a:cubicBezTo>
                  <a:cubicBezTo>
                    <a:pt x="233" y="0"/>
                    <a:pt x="238" y="5"/>
                    <a:pt x="238" y="11"/>
                  </a:cubicBezTo>
                  <a:lnTo>
                    <a:pt x="238" y="93"/>
                  </a:lnTo>
                  <a:close/>
                </a:path>
              </a:pathLst>
            </a:custGeom>
            <a:solidFill>
              <a:srgbClr val="EFEDED"/>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900" b="0" i="0" u="none" strike="noStrike" kern="1200" cap="none" spc="0" normalizeH="0" baseline="0" noProof="0">
                <a:ln>
                  <a:noFill/>
                </a:ln>
                <a:solidFill>
                  <a:srgbClr val="262626"/>
                </a:solidFill>
                <a:effectLst/>
                <a:uLnTx/>
                <a:uFillTx/>
                <a:latin typeface="Microsoft YaHei Light" panose="020B0502040204020203" pitchFamily="34" charset="-122"/>
                <a:ea typeface="Microsoft YaHei" panose="020B0503020204020204" charset="-122"/>
                <a:cs typeface="Cordia New" panose="020B0304020202020204" pitchFamily="34" charset="-34"/>
                <a:sym typeface="Microsoft YaHei Light" panose="020B0502040204020203" pitchFamily="34" charset="-122"/>
              </a:endParaRPr>
            </a:p>
          </p:txBody>
        </p:sp>
        <p:sp>
          <p:nvSpPr>
            <p:cNvPr id="36" name="Freeform 11"/>
            <p:cNvSpPr/>
            <p:nvPr/>
          </p:nvSpPr>
          <p:spPr bwMode="auto">
            <a:xfrm>
              <a:off x="15670212" y="2895600"/>
              <a:ext cx="5254625" cy="971550"/>
            </a:xfrm>
            <a:custGeom>
              <a:avLst/>
              <a:gdLst>
                <a:gd name="T0" fmla="*/ 238 w 238"/>
                <a:gd name="T1" fmla="*/ 44 h 44"/>
                <a:gd name="T2" fmla="*/ 238 w 238"/>
                <a:gd name="T3" fmla="*/ 11 h 44"/>
                <a:gd name="T4" fmla="*/ 227 w 238"/>
                <a:gd name="T5" fmla="*/ 0 h 44"/>
                <a:gd name="T6" fmla="*/ 11 w 238"/>
                <a:gd name="T7" fmla="*/ 0 h 44"/>
                <a:gd name="T8" fmla="*/ 0 w 238"/>
                <a:gd name="T9" fmla="*/ 11 h 44"/>
                <a:gd name="T10" fmla="*/ 0 w 238"/>
                <a:gd name="T11" fmla="*/ 44 h 44"/>
                <a:gd name="T12" fmla="*/ 238 w 23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238" h="44">
                  <a:moveTo>
                    <a:pt x="238" y="44"/>
                  </a:moveTo>
                  <a:cubicBezTo>
                    <a:pt x="238" y="11"/>
                    <a:pt x="238" y="11"/>
                    <a:pt x="238" y="11"/>
                  </a:cubicBezTo>
                  <a:cubicBezTo>
                    <a:pt x="238" y="5"/>
                    <a:pt x="233" y="0"/>
                    <a:pt x="227" y="0"/>
                  </a:cubicBezTo>
                  <a:cubicBezTo>
                    <a:pt x="11" y="0"/>
                    <a:pt x="11" y="0"/>
                    <a:pt x="11" y="0"/>
                  </a:cubicBezTo>
                  <a:cubicBezTo>
                    <a:pt x="5" y="0"/>
                    <a:pt x="0" y="5"/>
                    <a:pt x="0" y="11"/>
                  </a:cubicBezTo>
                  <a:cubicBezTo>
                    <a:pt x="0" y="44"/>
                    <a:pt x="0" y="44"/>
                    <a:pt x="0" y="44"/>
                  </a:cubicBezTo>
                  <a:lnTo>
                    <a:pt x="238" y="44"/>
                  </a:lnTo>
                  <a:close/>
                </a:path>
              </a:pathLst>
            </a:custGeom>
            <a:solidFill>
              <a:srgbClr val="045FDE"/>
            </a:solidFill>
            <a:ln>
              <a:noFill/>
            </a:ln>
          </p:spPr>
          <p:txBody>
            <a:bodyPr vert="horz" wrap="square" lIns="45720" tIns="22860" rIns="45720" bIns="228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900" b="0" i="0" u="none" strike="noStrike" kern="1200" cap="none" spc="0" normalizeH="0" baseline="0" noProof="0">
                <a:ln>
                  <a:noFill/>
                </a:ln>
                <a:solidFill>
                  <a:srgbClr val="262626"/>
                </a:solidFill>
                <a:effectLst/>
                <a:uLnTx/>
                <a:uFillTx/>
                <a:latin typeface="Microsoft YaHei Light" panose="020B0502040204020203" pitchFamily="34" charset="-122"/>
                <a:ea typeface="Microsoft YaHei" panose="020B0503020204020204" charset="-122"/>
                <a:cs typeface="Cordia New" panose="020B0304020202020204" pitchFamily="34" charset="-34"/>
                <a:sym typeface="Microsoft YaHei Light" panose="020B0502040204020203" pitchFamily="34" charset="-122"/>
              </a:endParaRPr>
            </a:p>
          </p:txBody>
        </p:sp>
        <p:sp>
          <p:nvSpPr>
            <p:cNvPr id="37" name="TextBox 31"/>
            <p:cNvSpPr txBox="1">
              <a:spLocks noChangeArrowheads="1"/>
            </p:cNvSpPr>
            <p:nvPr/>
          </p:nvSpPr>
          <p:spPr bwMode="auto">
            <a:xfrm>
              <a:off x="15743238" y="2979004"/>
              <a:ext cx="5181599" cy="800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MS PGothic" panose="020B0600070205080204" charset="-128"/>
                  <a:cs typeface="MS PGothic" panose="020B0600070205080204" charset="-128"/>
                </a:defRPr>
              </a:lvl1pPr>
              <a:lvl2pPr marL="742950" indent="-285750" eaLnBrk="0" hangingPunct="0">
                <a:defRPr sz="3600">
                  <a:solidFill>
                    <a:schemeClr val="tx1"/>
                  </a:solidFill>
                  <a:latin typeface="Lato Light" charset="0"/>
                  <a:ea typeface="MS PGothic" panose="020B0600070205080204" charset="-128"/>
                </a:defRPr>
              </a:lvl2pPr>
              <a:lvl3pPr marL="1143000" indent="-228600" eaLnBrk="0" hangingPunct="0">
                <a:defRPr sz="3600">
                  <a:solidFill>
                    <a:schemeClr val="tx1"/>
                  </a:solidFill>
                  <a:latin typeface="Lato Light" charset="0"/>
                  <a:ea typeface="MS PGothic" panose="020B0600070205080204" charset="-128"/>
                </a:defRPr>
              </a:lvl3pPr>
              <a:lvl4pPr marL="1600200" indent="-228600" eaLnBrk="0" hangingPunct="0">
                <a:defRPr sz="3600">
                  <a:solidFill>
                    <a:schemeClr val="tx1"/>
                  </a:solidFill>
                  <a:latin typeface="Lato Light" charset="0"/>
                  <a:ea typeface="MS PGothic" panose="020B0600070205080204" charset="-128"/>
                </a:defRPr>
              </a:lvl4pPr>
              <a:lvl5pPr marL="2057400" indent="-228600" eaLnBrk="0" hangingPunct="0">
                <a:defRPr sz="3600">
                  <a:solidFill>
                    <a:schemeClr val="tx1"/>
                  </a:solidFill>
                  <a:latin typeface="Lato Light" charset="0"/>
                  <a:ea typeface="MS PGothic" panose="020B0600070205080204" charset="-128"/>
                </a:defRPr>
              </a:lvl5pPr>
              <a:lvl6pPr marL="25146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6pPr>
              <a:lvl7pPr marL="29718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7pPr>
              <a:lvl8pPr marL="34290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8pPr>
              <a:lvl9pPr marL="38862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cs typeface="Lato Black" panose="020F0A02020204030203" pitchFamily="34" charset="0"/>
                  <a:sym typeface="Microsoft YaHei Light" panose="020B0502040204020203" pitchFamily="34" charset="-122"/>
                </a:rPr>
                <a:t>Option 2</a:t>
              </a:r>
              <a:endParaRPr kumimoji="0" lang="en-US" sz="2000" b="1"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cs typeface="Lato Black" panose="020F0A02020204030203" pitchFamily="34" charset="0"/>
                <a:sym typeface="Microsoft YaHei Light" panose="020B0502040204020203" pitchFamily="34" charset="-122"/>
              </a:endParaRPr>
            </a:p>
          </p:txBody>
        </p:sp>
        <p:sp>
          <p:nvSpPr>
            <p:cNvPr id="38" name="TextBox 163"/>
            <p:cNvSpPr txBox="1"/>
            <p:nvPr/>
          </p:nvSpPr>
          <p:spPr>
            <a:xfrm>
              <a:off x="15854012" y="4166554"/>
              <a:ext cx="5181599" cy="590894"/>
            </a:xfrm>
            <a:prstGeom prst="rect">
              <a:avLst/>
            </a:prstGeom>
            <a:noFill/>
          </p:spPr>
          <p:txBody>
            <a:bodyPr wrap="square" lIns="109710" tIns="54855" rIns="109710" bIns="54855"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62626">
                      <a:lumMod val="50000"/>
                      <a:lumOff val="50000"/>
                    </a:srgbClr>
                  </a:solidFill>
                  <a:uLnTx/>
                  <a:uFillTx/>
                  <a:latin typeface="Microsoft YaHei Light" panose="020B0502040204020203" pitchFamily="34" charset="-122"/>
                  <a:ea typeface="Microsoft YaHei" panose="020B0503020204020204" charset="-122"/>
                  <a:cs typeface="Lato" charset="0"/>
                  <a:sym typeface="Microsoft YaHei Light" panose="020B0502040204020203" pitchFamily="34" charset="-122"/>
                </a:rPr>
                <a:t>客户痛点及深层次需求挖掘</a:t>
              </a:r>
              <a:endParaRPr kumimoji="0" lang="en-US" sz="1200" b="1" i="0" u="none" strike="noStrike" kern="1200" cap="none" spc="0" normalizeH="0" baseline="0" noProof="0" dirty="0">
                <a:ln>
                  <a:noFill/>
                </a:ln>
                <a:solidFill>
                  <a:srgbClr val="262626">
                    <a:lumMod val="50000"/>
                    <a:lumOff val="50000"/>
                  </a:srgbClr>
                </a:solidFill>
                <a:uLnTx/>
                <a:uFillTx/>
                <a:latin typeface="Microsoft YaHei Light" panose="020B0502040204020203" pitchFamily="34" charset="-122"/>
                <a:ea typeface="Microsoft YaHei" panose="020B0503020204020204" charset="-122"/>
                <a:cs typeface="Lato" charset="0"/>
                <a:sym typeface="Microsoft YaHei Light" panose="020B0502040204020203" pitchFamily="34" charset="-122"/>
              </a:endParaRPr>
            </a:p>
          </p:txBody>
        </p:sp>
      </p:grpSp>
      <p:sp>
        <p:nvSpPr>
          <p:cNvPr id="40" name="TextBox 30"/>
          <p:cNvSpPr txBox="1">
            <a:spLocks noChangeArrowheads="1"/>
          </p:cNvSpPr>
          <p:nvPr/>
        </p:nvSpPr>
        <p:spPr bwMode="auto">
          <a:xfrm>
            <a:off x="805879" y="3719681"/>
            <a:ext cx="3671731"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MS PGothic" panose="020B0600070205080204" charset="-128"/>
                <a:cs typeface="MS PGothic" panose="020B0600070205080204" charset="-128"/>
              </a:defRPr>
            </a:lvl1pPr>
            <a:lvl2pPr marL="742950" indent="-285750" eaLnBrk="0" hangingPunct="0">
              <a:defRPr sz="3600">
                <a:solidFill>
                  <a:schemeClr val="tx1"/>
                </a:solidFill>
                <a:latin typeface="Lato Light" charset="0"/>
                <a:ea typeface="MS PGothic" panose="020B0600070205080204" charset="-128"/>
              </a:defRPr>
            </a:lvl2pPr>
            <a:lvl3pPr marL="1143000" indent="-228600" eaLnBrk="0" hangingPunct="0">
              <a:defRPr sz="3600">
                <a:solidFill>
                  <a:schemeClr val="tx1"/>
                </a:solidFill>
                <a:latin typeface="Lato Light" charset="0"/>
                <a:ea typeface="MS PGothic" panose="020B0600070205080204" charset="-128"/>
              </a:defRPr>
            </a:lvl3pPr>
            <a:lvl4pPr marL="1600200" indent="-228600" eaLnBrk="0" hangingPunct="0">
              <a:defRPr sz="3600">
                <a:solidFill>
                  <a:schemeClr val="tx1"/>
                </a:solidFill>
                <a:latin typeface="Lato Light" charset="0"/>
                <a:ea typeface="MS PGothic" panose="020B0600070205080204" charset="-128"/>
              </a:defRPr>
            </a:lvl4pPr>
            <a:lvl5pPr marL="2057400" indent="-228600" eaLnBrk="0" hangingPunct="0">
              <a:defRPr sz="3600">
                <a:solidFill>
                  <a:schemeClr val="tx1"/>
                </a:solidFill>
                <a:latin typeface="Lato Light" charset="0"/>
                <a:ea typeface="MS PGothic" panose="020B0600070205080204" charset="-128"/>
              </a:defRPr>
            </a:lvl5pPr>
            <a:lvl6pPr marL="25146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6pPr>
            <a:lvl7pPr marL="29718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7pPr>
            <a:lvl8pPr marL="34290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8pPr>
            <a:lvl9pPr marL="38862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9pPr>
          </a:lstStyle>
          <a:p>
            <a:r>
              <a:rPr lang="en-US" altLang="zh-CN" sz="1600" dirty="0">
                <a:latin typeface="华文仿宋" panose="02010600040101010101" pitchFamily="2" charset="-122"/>
                <a:ea typeface="华文仿宋" panose="02010600040101010101" pitchFamily="2" charset="-122"/>
                <a:cs typeface="方正兰亭细黑_GBK_M" pitchFamily="2" charset="2"/>
              </a:rPr>
              <a:t>1.</a:t>
            </a:r>
            <a:r>
              <a:rPr lang="zh-CN" altLang="en-US" sz="1600" dirty="0">
                <a:latin typeface="华文仿宋" panose="02010600040101010101" pitchFamily="2" charset="-122"/>
                <a:ea typeface="华文仿宋" panose="02010600040101010101" pitchFamily="2" charset="-122"/>
                <a:cs typeface="方正兰亭细黑_GBK_M" pitchFamily="2" charset="2"/>
              </a:rPr>
              <a:t>沙箱环境搭建完成</a:t>
            </a:r>
            <a:endParaRPr lang="en-US" altLang="zh-CN" sz="1600" dirty="0">
              <a:latin typeface="华文仿宋" panose="02010600040101010101" pitchFamily="2" charset="-122"/>
              <a:ea typeface="华文仿宋" panose="02010600040101010101" pitchFamily="2" charset="-122"/>
              <a:cs typeface="方正兰亭细黑_GBK_M" pitchFamily="2" charset="2"/>
            </a:endParaRPr>
          </a:p>
          <a:p>
            <a:endParaRPr lang="en-US" altLang="zh-CN" sz="1600" dirty="0">
              <a:latin typeface="华文仿宋" panose="02010600040101010101" pitchFamily="2" charset="-122"/>
              <a:ea typeface="华文仿宋" panose="02010600040101010101" pitchFamily="2" charset="-122"/>
              <a:cs typeface="方正兰亭细黑_GBK_M" pitchFamily="2" charset="2"/>
            </a:endParaRPr>
          </a:p>
          <a:p>
            <a:r>
              <a:rPr lang="en-US" altLang="zh-CN" sz="1600" dirty="0">
                <a:latin typeface="华文仿宋" panose="02010600040101010101" pitchFamily="2" charset="-122"/>
                <a:ea typeface="华文仿宋" panose="02010600040101010101" pitchFamily="2" charset="-122"/>
                <a:cs typeface="方正兰亭细黑_GBK_M" pitchFamily="2" charset="2"/>
              </a:rPr>
              <a:t>2.</a:t>
            </a:r>
            <a:r>
              <a:rPr lang="zh-CN" altLang="en-US" sz="1600" dirty="0">
                <a:latin typeface="华文仿宋" panose="02010600040101010101" pitchFamily="2" charset="-122"/>
                <a:ea typeface="华文仿宋" panose="02010600040101010101" pitchFamily="2" charset="-122"/>
                <a:cs typeface="方正兰亭细黑_GBK_M" pitchFamily="2" charset="2"/>
              </a:rPr>
              <a:t>同步脚本编写完成</a:t>
            </a:r>
            <a:endParaRPr lang="en-US" altLang="zh-CN" sz="1600" dirty="0">
              <a:latin typeface="华文仿宋" panose="02010600040101010101" pitchFamily="2" charset="-122"/>
              <a:ea typeface="华文仿宋" panose="02010600040101010101" pitchFamily="2" charset="-122"/>
              <a:cs typeface="方正兰亭细黑_GBK_M" pitchFamily="2" charset="2"/>
            </a:endParaRPr>
          </a:p>
          <a:p>
            <a:endParaRPr lang="en-US" altLang="zh-CN" sz="1600" dirty="0">
              <a:latin typeface="华文仿宋" panose="02010600040101010101" pitchFamily="2" charset="-122"/>
              <a:ea typeface="华文仿宋" panose="02010600040101010101" pitchFamily="2" charset="-122"/>
              <a:cs typeface="方正兰亭细黑_GBK_M" pitchFamily="2" charset="2"/>
            </a:endParaRPr>
          </a:p>
          <a:p>
            <a:r>
              <a:rPr lang="en-US" altLang="zh-CN" sz="1600" dirty="0">
                <a:latin typeface="华文仿宋" panose="02010600040101010101" pitchFamily="2" charset="-122"/>
                <a:ea typeface="华文仿宋" panose="02010600040101010101" pitchFamily="2" charset="-122"/>
                <a:cs typeface="方正兰亭细黑_GBK_M" pitchFamily="2" charset="2"/>
              </a:rPr>
              <a:t>3.8</a:t>
            </a:r>
            <a:r>
              <a:rPr lang="zh-CN" altLang="en-US" sz="1600" dirty="0">
                <a:latin typeface="华文仿宋" panose="02010600040101010101" pitchFamily="2" charset="-122"/>
                <a:ea typeface="华文仿宋" panose="02010600040101010101" pitchFamily="2" charset="-122"/>
                <a:cs typeface="方正兰亭细黑_GBK_M" pitchFamily="2" charset="2"/>
              </a:rPr>
              <a:t>月月结后第一次与顾问联调同步测试</a:t>
            </a:r>
            <a:endParaRPr lang="en-US" altLang="zh-CN" sz="1600" dirty="0">
              <a:latin typeface="华文仿宋" panose="02010600040101010101" pitchFamily="2" charset="-122"/>
              <a:ea typeface="华文仿宋" panose="02010600040101010101" pitchFamily="2" charset="-122"/>
              <a:cs typeface="方正兰亭细黑_GBK_M" pitchFamily="2" charset="2"/>
            </a:endParaRPr>
          </a:p>
          <a:p>
            <a:endParaRPr lang="en-US" altLang="zh-CN" sz="1600" dirty="0">
              <a:latin typeface="华文仿宋" panose="02010600040101010101" pitchFamily="2" charset="-122"/>
              <a:ea typeface="华文仿宋" panose="02010600040101010101" pitchFamily="2" charset="-122"/>
              <a:cs typeface="方正兰亭细黑_GBK_M" pitchFamily="2" charset="2"/>
            </a:endParaRPr>
          </a:p>
          <a:p>
            <a:r>
              <a:rPr lang="en-US" altLang="zh-CN" sz="1600" dirty="0">
                <a:latin typeface="华文仿宋" panose="02010600040101010101" pitchFamily="2" charset="-122"/>
                <a:ea typeface="华文仿宋" panose="02010600040101010101" pitchFamily="2" charset="-122"/>
                <a:cs typeface="方正兰亭细黑_GBK_M" pitchFamily="2" charset="2"/>
              </a:rPr>
              <a:t>4.</a:t>
            </a:r>
            <a:r>
              <a:rPr lang="zh-CN" altLang="en-US" sz="1600" dirty="0">
                <a:latin typeface="华文仿宋" panose="02010600040101010101" pitchFamily="2" charset="-122"/>
                <a:ea typeface="华文仿宋" panose="02010600040101010101" pitchFamily="2" charset="-122"/>
                <a:cs typeface="方正兰亭细黑_GBK_M" pitchFamily="2" charset="2"/>
              </a:rPr>
              <a:t>优化一键同步脚本，</a:t>
            </a:r>
            <a:r>
              <a:rPr lang="en-US" altLang="zh-CN" sz="1600" dirty="0">
                <a:latin typeface="华文仿宋" panose="02010600040101010101" pitchFamily="2" charset="-122"/>
                <a:ea typeface="华文仿宋" panose="02010600040101010101" pitchFamily="2" charset="-122"/>
                <a:cs typeface="方正兰亭细黑_GBK_M" pitchFamily="2" charset="2"/>
              </a:rPr>
              <a:t>9</a:t>
            </a:r>
            <a:r>
              <a:rPr lang="zh-CN" altLang="en-US" sz="1600" dirty="0">
                <a:latin typeface="华文仿宋" panose="02010600040101010101" pitchFamily="2" charset="-122"/>
                <a:ea typeface="华文仿宋" panose="02010600040101010101" pitchFamily="2" charset="-122"/>
                <a:cs typeface="方正兰亭细黑_GBK_M" pitchFamily="2" charset="2"/>
              </a:rPr>
              <a:t>月月结后再次测试同步脚本可行性</a:t>
            </a:r>
            <a:endParaRPr lang="en-US" altLang="zh-CN" sz="1600" dirty="0">
              <a:latin typeface="华文仿宋" panose="02010600040101010101" pitchFamily="2" charset="-122"/>
              <a:ea typeface="华文仿宋" panose="02010600040101010101" pitchFamily="2" charset="-122"/>
              <a:cs typeface="方正兰亭细黑_GBK_M" pitchFamily="2" charset="2"/>
            </a:endParaRPr>
          </a:p>
          <a:p>
            <a:endParaRPr lang="en-US" altLang="zh-CN" sz="1600" dirty="0">
              <a:latin typeface="华文仿宋" panose="02010600040101010101" pitchFamily="2" charset="-122"/>
              <a:ea typeface="华文仿宋" panose="02010600040101010101" pitchFamily="2" charset="-122"/>
              <a:cs typeface="方正兰亭细黑_GBK_M" pitchFamily="2" charset="2"/>
            </a:endParaRPr>
          </a:p>
          <a:p>
            <a:r>
              <a:rPr lang="en-US" altLang="zh-CN" sz="1600" dirty="0">
                <a:latin typeface="华文仿宋" panose="02010600040101010101" pitchFamily="2" charset="-122"/>
                <a:ea typeface="华文仿宋" panose="02010600040101010101" pitchFamily="2" charset="-122"/>
                <a:cs typeface="方正兰亭细黑_GBK_M" pitchFamily="2" charset="2"/>
              </a:rPr>
              <a:t>5.</a:t>
            </a:r>
            <a:r>
              <a:rPr lang="zh-CN" altLang="en-US" sz="1600" dirty="0">
                <a:latin typeface="华文仿宋" panose="02010600040101010101" pitchFamily="2" charset="-122"/>
                <a:ea typeface="华文仿宋" panose="02010600040101010101" pitchFamily="2" charset="-122"/>
                <a:cs typeface="方正兰亭细黑_GBK_M" pitchFamily="2" charset="2"/>
              </a:rPr>
              <a:t>验证同步数据并产出交付物交由客户</a:t>
            </a:r>
            <a:endParaRPr lang="zh-CN" altLang="en-US" sz="1600" dirty="0">
              <a:latin typeface="华文仿宋" panose="02010600040101010101" pitchFamily="2" charset="-122"/>
              <a:ea typeface="华文仿宋" panose="02010600040101010101" pitchFamily="2" charset="-122"/>
              <a:cs typeface="方正兰亭细黑_GBK_M" pitchFamily="2" charset="2"/>
            </a:endParaRPr>
          </a:p>
        </p:txBody>
      </p:sp>
      <p:sp>
        <p:nvSpPr>
          <p:cNvPr id="42" name="TextBox 30"/>
          <p:cNvSpPr txBox="1">
            <a:spLocks noChangeArrowheads="1"/>
          </p:cNvSpPr>
          <p:nvPr/>
        </p:nvSpPr>
        <p:spPr bwMode="auto">
          <a:xfrm>
            <a:off x="8994460" y="4146996"/>
            <a:ext cx="314854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MS PGothic" panose="020B0600070205080204" charset="-128"/>
                <a:cs typeface="MS PGothic" panose="020B0600070205080204" charset="-128"/>
              </a:defRPr>
            </a:lvl1pPr>
            <a:lvl2pPr marL="742950" indent="-285750" eaLnBrk="0" hangingPunct="0">
              <a:defRPr sz="3600">
                <a:solidFill>
                  <a:schemeClr val="tx1"/>
                </a:solidFill>
                <a:latin typeface="Lato Light" charset="0"/>
                <a:ea typeface="MS PGothic" panose="020B0600070205080204" charset="-128"/>
              </a:defRPr>
            </a:lvl2pPr>
            <a:lvl3pPr marL="1143000" indent="-228600" eaLnBrk="0" hangingPunct="0">
              <a:defRPr sz="3600">
                <a:solidFill>
                  <a:schemeClr val="tx1"/>
                </a:solidFill>
                <a:latin typeface="Lato Light" charset="0"/>
                <a:ea typeface="MS PGothic" panose="020B0600070205080204" charset="-128"/>
              </a:defRPr>
            </a:lvl3pPr>
            <a:lvl4pPr marL="1600200" indent="-228600" eaLnBrk="0" hangingPunct="0">
              <a:defRPr sz="3600">
                <a:solidFill>
                  <a:schemeClr val="tx1"/>
                </a:solidFill>
                <a:latin typeface="Lato Light" charset="0"/>
                <a:ea typeface="MS PGothic" panose="020B0600070205080204" charset="-128"/>
              </a:defRPr>
            </a:lvl4pPr>
            <a:lvl5pPr marL="2057400" indent="-228600" eaLnBrk="0" hangingPunct="0">
              <a:defRPr sz="3600">
                <a:solidFill>
                  <a:schemeClr val="tx1"/>
                </a:solidFill>
                <a:latin typeface="Lato Light" charset="0"/>
                <a:ea typeface="MS PGothic" panose="020B0600070205080204" charset="-128"/>
              </a:defRPr>
            </a:lvl5pPr>
            <a:lvl6pPr marL="25146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6pPr>
            <a:lvl7pPr marL="29718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7pPr>
            <a:lvl8pPr marL="34290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8pPr>
            <a:lvl9pPr marL="3886200" indent="-228600" defTabSz="1827530" eaLnBrk="0" fontAlgn="base" hangingPunct="0">
              <a:spcBef>
                <a:spcPct val="0"/>
              </a:spcBef>
              <a:spcAft>
                <a:spcPct val="0"/>
              </a:spcAft>
              <a:defRPr sz="3600">
                <a:solidFill>
                  <a:schemeClr val="tx1"/>
                </a:solidFill>
                <a:latin typeface="Lato Light" charset="0"/>
                <a:ea typeface="MS PGothic" panose="020B0600070205080204" charset="-128"/>
              </a:defRPr>
            </a:lvl9pPr>
          </a:lstStyle>
          <a:p>
            <a:r>
              <a:rPr lang="en-US" altLang="zh-CN" sz="1600" dirty="0">
                <a:latin typeface="华文仿宋" panose="02010600040101010101" pitchFamily="2" charset="-122"/>
                <a:ea typeface="华文仿宋" panose="02010600040101010101" pitchFamily="2" charset="-122"/>
                <a:cs typeface="方正兰亭细黑_GBK_M" pitchFamily="2" charset="2"/>
              </a:rPr>
              <a:t>1.</a:t>
            </a:r>
            <a:r>
              <a:rPr lang="zh-CN" altLang="en-US" sz="1600" dirty="0">
                <a:latin typeface="华文仿宋" panose="02010600040101010101" pitchFamily="2" charset="-122"/>
                <a:ea typeface="华文仿宋" panose="02010600040101010101" pitchFamily="2" charset="-122"/>
                <a:cs typeface="方正兰亭细黑_GBK_M" pitchFamily="2" charset="2"/>
              </a:rPr>
              <a:t>在需获取客户生产环境信息时发现客户当前生产环境服务器硬件资源配置吃紧，服务器负载过高</a:t>
            </a:r>
            <a:endParaRPr lang="en-US" altLang="zh-CN" sz="1600" dirty="0">
              <a:latin typeface="华文仿宋" panose="02010600040101010101" pitchFamily="2" charset="-122"/>
              <a:ea typeface="华文仿宋" panose="02010600040101010101" pitchFamily="2" charset="-122"/>
              <a:cs typeface="方正兰亭细黑_GBK_M" pitchFamily="2" charset="2"/>
            </a:endParaRPr>
          </a:p>
          <a:p>
            <a:endParaRPr lang="en-US" altLang="zh-CN" sz="1600" dirty="0">
              <a:latin typeface="华文仿宋" panose="02010600040101010101" pitchFamily="2" charset="-122"/>
              <a:ea typeface="华文仿宋" panose="02010600040101010101" pitchFamily="2" charset="-122"/>
              <a:cs typeface="方正兰亭细黑_GBK_M" pitchFamily="2" charset="2"/>
            </a:endParaRPr>
          </a:p>
          <a:p>
            <a:r>
              <a:rPr lang="en-US" altLang="zh-CN" sz="1600" dirty="0">
                <a:latin typeface="华文仿宋" panose="02010600040101010101" pitchFamily="2" charset="-122"/>
                <a:ea typeface="华文仿宋" panose="02010600040101010101" pitchFamily="2" charset="-122"/>
                <a:cs typeface="方正兰亭细黑_GBK_M" pitchFamily="2" charset="2"/>
              </a:rPr>
              <a:t>2.</a:t>
            </a:r>
            <a:r>
              <a:rPr lang="zh-CN" altLang="en-US" sz="1600" dirty="0">
                <a:latin typeface="华文仿宋" panose="02010600040101010101" pitchFamily="2" charset="-122"/>
                <a:ea typeface="华文仿宋" panose="02010600040101010101" pitchFamily="2" charset="-122"/>
                <a:cs typeface="方正兰亭细黑_GBK_M" pitchFamily="2" charset="2"/>
              </a:rPr>
              <a:t>提出优化建议方案供客户参考</a:t>
            </a:r>
            <a:endParaRPr lang="en-US" altLang="zh-CN" sz="1600" dirty="0">
              <a:latin typeface="华文仿宋" panose="02010600040101010101" pitchFamily="2" charset="-122"/>
              <a:ea typeface="华文仿宋" panose="02010600040101010101" pitchFamily="2" charset="-122"/>
              <a:cs typeface="方正兰亭细黑_GBK_M" pitchFamily="2" charset="2"/>
            </a:endParaRPr>
          </a:p>
        </p:txBody>
      </p:sp>
      <p:grpSp>
        <p:nvGrpSpPr>
          <p:cNvPr id="43" name="Group 1"/>
          <p:cNvGrpSpPr/>
          <p:nvPr/>
        </p:nvGrpSpPr>
        <p:grpSpPr>
          <a:xfrm>
            <a:off x="5250696" y="1334850"/>
            <a:ext cx="1828801" cy="120485"/>
            <a:chOff x="10866255" y="8448874"/>
            <a:chExt cx="2738812" cy="73150"/>
          </a:xfrm>
        </p:grpSpPr>
        <p:sp>
          <p:nvSpPr>
            <p:cNvPr id="44" name="Rectangle 11"/>
            <p:cNvSpPr/>
            <p:nvPr/>
          </p:nvSpPr>
          <p:spPr>
            <a:xfrm flipV="1">
              <a:off x="10866255" y="8448874"/>
              <a:ext cx="407521" cy="73150"/>
            </a:xfrm>
            <a:prstGeom prst="rect">
              <a:avLst/>
            </a:prstGeom>
            <a:solidFill>
              <a:srgbClr val="1DC486"/>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
          <p:nvSpPr>
            <p:cNvPr id="45" name="Rectangle 12"/>
            <p:cNvSpPr/>
            <p:nvPr/>
          </p:nvSpPr>
          <p:spPr>
            <a:xfrm flipV="1">
              <a:off x="11330497" y="8448874"/>
              <a:ext cx="407521" cy="73150"/>
            </a:xfrm>
            <a:prstGeom prst="rect">
              <a:avLst/>
            </a:prstGeom>
            <a:solidFill>
              <a:srgbClr val="21C0D4"/>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
          <p:nvSpPr>
            <p:cNvPr id="46" name="Rectangle 13"/>
            <p:cNvSpPr/>
            <p:nvPr/>
          </p:nvSpPr>
          <p:spPr>
            <a:xfrm flipV="1">
              <a:off x="11809200" y="8448874"/>
              <a:ext cx="407521" cy="73150"/>
            </a:xfrm>
            <a:prstGeom prst="rect">
              <a:avLst/>
            </a:prstGeom>
            <a:solidFill>
              <a:srgbClr val="01AAEC"/>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
          <p:nvSpPr>
            <p:cNvPr id="47" name="Rectangle 14"/>
            <p:cNvSpPr/>
            <p:nvPr/>
          </p:nvSpPr>
          <p:spPr>
            <a:xfrm flipV="1">
              <a:off x="12273541" y="8448874"/>
              <a:ext cx="407521" cy="73150"/>
            </a:xfrm>
            <a:prstGeom prst="rect">
              <a:avLst/>
            </a:prstGeom>
            <a:solidFill>
              <a:srgbClr val="045FDE"/>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
          <p:nvSpPr>
            <p:cNvPr id="48" name="Rectangle 15"/>
            <p:cNvSpPr/>
            <p:nvPr/>
          </p:nvSpPr>
          <p:spPr>
            <a:xfrm flipV="1">
              <a:off x="12737783" y="8448874"/>
              <a:ext cx="407521" cy="73150"/>
            </a:xfrm>
            <a:prstGeom prst="rect">
              <a:avLst/>
            </a:prstGeom>
            <a:solidFill>
              <a:srgbClr val="648FBE"/>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
          <p:nvSpPr>
            <p:cNvPr id="49" name="Rectangle 16"/>
            <p:cNvSpPr/>
            <p:nvPr/>
          </p:nvSpPr>
          <p:spPr>
            <a:xfrm flipV="1">
              <a:off x="13197546" y="8448874"/>
              <a:ext cx="407521" cy="73150"/>
            </a:xfrm>
            <a:prstGeom prst="rect">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grpSp>
      <p:sp>
        <p:nvSpPr>
          <p:cNvPr id="50" name="Title 1"/>
          <p:cNvSpPr>
            <a:spLocks noGrp="1"/>
          </p:cNvSpPr>
          <p:nvPr/>
        </p:nvSpPr>
        <p:spPr>
          <a:xfrm>
            <a:off x="1355896" y="544934"/>
            <a:ext cx="3628390" cy="787400"/>
          </a:xfrm>
          <a:prstGeom prst="rect">
            <a:avLst/>
          </a:prstGeom>
        </p:spPr>
        <p:txBody>
          <a:bodyPr vert="horz" lIns="91440" tIns="45720" rIns="91440" bIns="45720" rtlCol="0" anchor="ctr">
            <a:normAutofit fontScale="80000" lnSpcReduction="10000"/>
            <a:scene3d>
              <a:camera prst="orthographicFront"/>
              <a:lightRig rig="threePt" dir="t"/>
            </a:scene3d>
          </a:bodyPr>
          <a:lstStyle>
            <a:lvl1pPr algn="l" defTabSz="914400" rtl="0" eaLnBrk="1" latinLnBrk="0" hangingPunct="1">
              <a:lnSpc>
                <a:spcPct val="90000"/>
              </a:lnSpc>
              <a:spcBef>
                <a:spcPct val="0"/>
              </a:spcBef>
              <a:buNone/>
              <a:defRPr sz="4000" kern="1200">
                <a:solidFill>
                  <a:schemeClr val="tx1">
                    <a:lumMod val="65000"/>
                    <a:lumOff val="35000"/>
                  </a:schemeClr>
                </a:solidFill>
                <a:latin typeface="+mj-lt"/>
                <a:ea typeface="+mj-ea"/>
                <a:cs typeface="+mj-cs"/>
              </a:defRPr>
            </a:lvl1pPr>
          </a:lstStyle>
          <a:p>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工作呈现</a:t>
            </a:r>
            <a:r>
              <a:rPr lang="en-US" altLang="zh-CN"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综合能力</a:t>
            </a:r>
            <a:endParaRPr lang="zh-CN" altLang="en-US" sz="36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endParaRPr>
          </a:p>
        </p:txBody>
      </p:sp>
      <p:grpSp>
        <p:nvGrpSpPr>
          <p:cNvPr id="2" name="Group 110"/>
          <p:cNvGrpSpPr/>
          <p:nvPr/>
        </p:nvGrpSpPr>
        <p:grpSpPr>
          <a:xfrm>
            <a:off x="536639" y="587912"/>
            <a:ext cx="659130" cy="657860"/>
            <a:chOff x="654724" y="1189182"/>
            <a:chExt cx="1097876" cy="1084551"/>
          </a:xfrm>
        </p:grpSpPr>
        <p:sp>
          <p:nvSpPr>
            <p:cNvPr id="3" name="Rounded Rectangle 111"/>
            <p:cNvSpPr/>
            <p:nvPr/>
          </p:nvSpPr>
          <p:spPr>
            <a:xfrm>
              <a:off x="654724" y="1246789"/>
              <a:ext cx="1097876" cy="1026944"/>
            </a:xfrm>
            <a:prstGeom prst="roundRect">
              <a:avLst>
                <a:gd name="adj" fmla="val 9247"/>
              </a:avLst>
            </a:prstGeom>
            <a:solidFill>
              <a:schemeClr val="accent3">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
          <p:nvSpPr>
            <p:cNvPr id="4" name="Rounded Rectangle 112"/>
            <p:cNvSpPr/>
            <p:nvPr/>
          </p:nvSpPr>
          <p:spPr>
            <a:xfrm>
              <a:off x="654724" y="1189182"/>
              <a:ext cx="1097876" cy="1026944"/>
            </a:xfrm>
            <a:prstGeom prst="roundRect">
              <a:avLst>
                <a:gd name="adj" fmla="val 9247"/>
              </a:avLst>
            </a:prstGeom>
            <a:solidFill>
              <a:srgbClr val="41B6E7"/>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grpSp>
      <p:sp>
        <p:nvSpPr>
          <p:cNvPr id="6" name="Freeform 133"/>
          <p:cNvSpPr/>
          <p:nvPr/>
        </p:nvSpPr>
        <p:spPr bwMode="auto">
          <a:xfrm>
            <a:off x="648247" y="648729"/>
            <a:ext cx="434313" cy="501282"/>
          </a:xfrm>
          <a:custGeom>
            <a:avLst/>
            <a:gdLst/>
            <a:ahLst/>
            <a:cxnLst>
              <a:cxn ang="0">
                <a:pos x="112" y="89"/>
              </a:cxn>
              <a:cxn ang="0">
                <a:pos x="86" y="75"/>
              </a:cxn>
              <a:cxn ang="0">
                <a:pos x="72" y="69"/>
              </a:cxn>
              <a:cxn ang="0">
                <a:pos x="72" y="58"/>
              </a:cxn>
              <a:cxn ang="0">
                <a:pos x="77" y="45"/>
              </a:cxn>
              <a:cxn ang="0">
                <a:pos x="83" y="38"/>
              </a:cxn>
              <a:cxn ang="0">
                <a:pos x="79" y="30"/>
              </a:cxn>
              <a:cxn ang="0">
                <a:pos x="80" y="18"/>
              </a:cxn>
              <a:cxn ang="0">
                <a:pos x="58" y="0"/>
              </a:cxn>
              <a:cxn ang="0">
                <a:pos x="35" y="18"/>
              </a:cxn>
              <a:cxn ang="0">
                <a:pos x="36" y="30"/>
              </a:cxn>
              <a:cxn ang="0">
                <a:pos x="33" y="38"/>
              </a:cxn>
              <a:cxn ang="0">
                <a:pos x="38" y="45"/>
              </a:cxn>
              <a:cxn ang="0">
                <a:pos x="44" y="58"/>
              </a:cxn>
              <a:cxn ang="0">
                <a:pos x="44" y="69"/>
              </a:cxn>
              <a:cxn ang="0">
                <a:pos x="30" y="75"/>
              </a:cxn>
              <a:cxn ang="0">
                <a:pos x="4" y="89"/>
              </a:cxn>
              <a:cxn ang="0">
                <a:pos x="1" y="116"/>
              </a:cxn>
              <a:cxn ang="0">
                <a:pos x="114" y="116"/>
              </a:cxn>
              <a:cxn ang="0">
                <a:pos x="112" y="89"/>
              </a:cxn>
            </a:cxnLst>
            <a:rect l="0" t="0" r="r" b="b"/>
            <a:pathLst>
              <a:path w="115" h="116">
                <a:moveTo>
                  <a:pt x="112" y="89"/>
                </a:moveTo>
                <a:cubicBezTo>
                  <a:pt x="109" y="83"/>
                  <a:pt x="97" y="80"/>
                  <a:pt x="86" y="75"/>
                </a:cubicBezTo>
                <a:cubicBezTo>
                  <a:pt x="75" y="71"/>
                  <a:pt x="72" y="69"/>
                  <a:pt x="72" y="69"/>
                </a:cubicBezTo>
                <a:cubicBezTo>
                  <a:pt x="72" y="58"/>
                  <a:pt x="72" y="58"/>
                  <a:pt x="72" y="58"/>
                </a:cubicBezTo>
                <a:cubicBezTo>
                  <a:pt x="72" y="58"/>
                  <a:pt x="76" y="55"/>
                  <a:pt x="77" y="45"/>
                </a:cubicBezTo>
                <a:cubicBezTo>
                  <a:pt x="80" y="45"/>
                  <a:pt x="83" y="41"/>
                  <a:pt x="83" y="38"/>
                </a:cubicBezTo>
                <a:cubicBezTo>
                  <a:pt x="83" y="36"/>
                  <a:pt x="83" y="29"/>
                  <a:pt x="79" y="30"/>
                </a:cubicBezTo>
                <a:cubicBezTo>
                  <a:pt x="80" y="25"/>
                  <a:pt x="81" y="20"/>
                  <a:pt x="80" y="18"/>
                </a:cubicBezTo>
                <a:cubicBezTo>
                  <a:pt x="80" y="9"/>
                  <a:pt x="71" y="0"/>
                  <a:pt x="58" y="0"/>
                </a:cubicBezTo>
                <a:cubicBezTo>
                  <a:pt x="45" y="0"/>
                  <a:pt x="36" y="9"/>
                  <a:pt x="35" y="18"/>
                </a:cubicBezTo>
                <a:cubicBezTo>
                  <a:pt x="35" y="20"/>
                  <a:pt x="35" y="25"/>
                  <a:pt x="36" y="30"/>
                </a:cubicBezTo>
                <a:cubicBezTo>
                  <a:pt x="33" y="29"/>
                  <a:pt x="32" y="36"/>
                  <a:pt x="33" y="38"/>
                </a:cubicBezTo>
                <a:cubicBezTo>
                  <a:pt x="33" y="41"/>
                  <a:pt x="35" y="45"/>
                  <a:pt x="38" y="45"/>
                </a:cubicBezTo>
                <a:cubicBezTo>
                  <a:pt x="39" y="55"/>
                  <a:pt x="44" y="58"/>
                  <a:pt x="44" y="58"/>
                </a:cubicBezTo>
                <a:cubicBezTo>
                  <a:pt x="44" y="69"/>
                  <a:pt x="44" y="69"/>
                  <a:pt x="44" y="69"/>
                </a:cubicBezTo>
                <a:cubicBezTo>
                  <a:pt x="44" y="69"/>
                  <a:pt x="41" y="71"/>
                  <a:pt x="30" y="75"/>
                </a:cubicBezTo>
                <a:cubicBezTo>
                  <a:pt x="18" y="80"/>
                  <a:pt x="7" y="83"/>
                  <a:pt x="4" y="89"/>
                </a:cubicBezTo>
                <a:cubicBezTo>
                  <a:pt x="0" y="93"/>
                  <a:pt x="1" y="116"/>
                  <a:pt x="1" y="116"/>
                </a:cubicBezTo>
                <a:cubicBezTo>
                  <a:pt x="114" y="116"/>
                  <a:pt x="114" y="116"/>
                  <a:pt x="114" y="116"/>
                </a:cubicBezTo>
                <a:cubicBezTo>
                  <a:pt x="114" y="116"/>
                  <a:pt x="115" y="93"/>
                  <a:pt x="112" y="89"/>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rcRect/>
          <a:stretch>
            <a:fillRect/>
          </a:stretch>
        </p:blipFill>
        <p:spPr>
          <a:xfrm>
            <a:off x="76200" y="1346200"/>
            <a:ext cx="10260000" cy="2700000"/>
          </a:xfrm>
          <a:prstGeom prst="rect">
            <a:avLst/>
          </a:prstGeom>
        </p:spPr>
      </p:pic>
      <p:sp>
        <p:nvSpPr>
          <p:cNvPr id="8" name="标题 1"/>
          <p:cNvSpPr txBox="1"/>
          <p:nvPr/>
        </p:nvSpPr>
        <p:spPr>
          <a:xfrm>
            <a:off x="7512000" y="3404700"/>
            <a:ext cx="4680000" cy="648000"/>
          </a:xfrm>
          <a:prstGeom prst="rect">
            <a:avLst/>
          </a:prstGeom>
          <a:solidFill>
            <a:schemeClr val="tx1">
              <a:lumMod val="20000"/>
              <a:lumOff val="80000"/>
              <a:alpha val="100000"/>
            </a:schemeClr>
          </a:solidFill>
          <a:ln w="12700" cap="sq">
            <a:noFill/>
            <a:miter/>
          </a:ln>
          <a:effectLst/>
        </p:spPr>
        <p:txBody>
          <a:bodyPr vert="horz" wrap="square" lIns="0" tIns="0" rIns="0" bIns="0" rtlCol="0" anchor="t"/>
          <a:lstStyle/>
          <a:p>
            <a:pPr algn="l"/>
            <a:endParaRPr kumimoji="1" lang="zh-CN" altLang="en-US"/>
          </a:p>
        </p:txBody>
      </p:sp>
      <p:sp>
        <p:nvSpPr>
          <p:cNvPr id="9" name="标题 1"/>
          <p:cNvSpPr txBox="1"/>
          <p:nvPr/>
        </p:nvSpPr>
        <p:spPr>
          <a:xfrm>
            <a:off x="7930939" y="4658269"/>
            <a:ext cx="3600000" cy="1609422"/>
          </a:xfrm>
          <a:prstGeom prst="rect">
            <a:avLst/>
          </a:prstGeom>
          <a:noFill/>
          <a:ln>
            <a:noFill/>
          </a:ln>
        </p:spPr>
        <p:txBody>
          <a:bodyPr vert="horz" wrap="square" lIns="0" tIns="0" rIns="0" bIns="0" rtlCol="0" anchor="t"/>
          <a:lstStyle/>
          <a:p>
            <a:pPr marL="285750" indent="-285750" algn="l">
              <a:lnSpc>
                <a:spcPct val="150000"/>
              </a:lnSpc>
              <a:buFont typeface="Wingdings" panose="05000000000000000000" pitchFamily="2" charset="2"/>
              <a:buChar char="Ø"/>
            </a:pPr>
            <a:r>
              <a:rPr kumimoji="1" lang="en-US" altLang="zh-CN"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首次接触国产化部署需求
环境为涉密版国产化系统
数据库为涉密版</a:t>
            </a:r>
            <a:r>
              <a:rPr kumimoji="1" lang="zh-CN" altLang="en-US"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达梦</a:t>
            </a:r>
            <a:r>
              <a:rPr kumimoji="1" lang="en-US" altLang="zh-CN"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数据库
客户网络环境要求极为严格</a:t>
            </a:r>
            <a:endParaRPr kumimoji="1" lang="zh-CN" altLang="en-US" dirty="0">
              <a:latin typeface="仿宋" panose="02010609060101010101" pitchFamily="49" charset="-122"/>
              <a:ea typeface="仿宋" panose="02010609060101010101" pitchFamily="49" charset="-122"/>
            </a:endParaRPr>
          </a:p>
        </p:txBody>
      </p:sp>
      <p:sp>
        <p:nvSpPr>
          <p:cNvPr id="10" name="标题 1"/>
          <p:cNvSpPr txBox="1"/>
          <p:nvPr/>
        </p:nvSpPr>
        <p:spPr>
          <a:xfrm>
            <a:off x="7702821" y="3476700"/>
            <a:ext cx="3600000" cy="504000"/>
          </a:xfrm>
          <a:prstGeom prst="rect">
            <a:avLst/>
          </a:prstGeom>
          <a:noFill/>
          <a:ln>
            <a:noFill/>
          </a:ln>
        </p:spPr>
        <p:txBody>
          <a:bodyPr vert="horz" wrap="square" lIns="0" tIns="0" rIns="0" bIns="0" rtlCol="0" anchor="ctr"/>
          <a:lstStyle/>
          <a:p>
            <a:pPr algn="l"/>
            <a:r>
              <a:rPr kumimoji="1" lang="en-US" altLang="zh-CN" sz="1400" b="1" dirty="0">
                <a:ln w="12700">
                  <a:noFill/>
                </a:ln>
                <a:solidFill>
                  <a:schemeClr val="tx1">
                    <a:lumMod val="85000"/>
                    <a:lumOff val="15000"/>
                  </a:schemeClr>
                </a:solidFill>
                <a:latin typeface="OPPOSans B"/>
                <a:ea typeface="OPPOSans B"/>
                <a:cs typeface="OPPOSans B"/>
              </a:rPr>
              <a:t>项目难点</a:t>
            </a:r>
            <a:endParaRPr kumimoji="1" lang="zh-CN" altLang="en-US" b="1" dirty="0"/>
          </a:p>
        </p:txBody>
      </p:sp>
      <p:sp>
        <p:nvSpPr>
          <p:cNvPr id="11" name="标题 1"/>
          <p:cNvSpPr txBox="1"/>
          <p:nvPr/>
        </p:nvSpPr>
        <p:spPr>
          <a:xfrm>
            <a:off x="3552000" y="3404700"/>
            <a:ext cx="3960000" cy="648000"/>
          </a:xfrm>
          <a:prstGeom prst="rect">
            <a:avLst/>
          </a:prstGeom>
          <a:solidFill>
            <a:schemeClr val="accent1"/>
          </a:solidFill>
          <a:ln w="12700" cap="sq">
            <a:noFill/>
            <a:miter/>
          </a:ln>
          <a:effectLst>
            <a:outerShdw blurRad="508000" dist="190500" dir="5400000" sx="105000" sy="105000" algn="t" rotWithShape="0">
              <a:schemeClr val="tx1">
                <a:lumMod val="65000"/>
                <a:lumOff val="35000"/>
                <a:alpha val="30000"/>
              </a:schemeClr>
            </a:outerShdw>
          </a:effectLst>
        </p:spPr>
        <p:txBody>
          <a:bodyPr vert="horz" wrap="square" lIns="0" tIns="0" rIns="0" bIns="0" rtlCol="0" anchor="ctr"/>
          <a:lstStyle/>
          <a:p>
            <a:pPr algn="l"/>
            <a:endParaRPr kumimoji="1" lang="zh-CN" altLang="en-US"/>
          </a:p>
        </p:txBody>
      </p:sp>
      <p:sp>
        <p:nvSpPr>
          <p:cNvPr id="12" name="标题 1"/>
          <p:cNvSpPr txBox="1"/>
          <p:nvPr/>
        </p:nvSpPr>
        <p:spPr>
          <a:xfrm>
            <a:off x="3909800" y="4787084"/>
            <a:ext cx="3003100" cy="1121792"/>
          </a:xfrm>
          <a:prstGeom prst="rect">
            <a:avLst/>
          </a:prstGeom>
          <a:noFill/>
          <a:ln>
            <a:noFill/>
          </a:ln>
        </p:spPr>
        <p:txBody>
          <a:bodyPr vert="horz" wrap="square" lIns="0" tIns="0" rIns="0" bIns="0" rtlCol="0" anchor="t"/>
          <a:lstStyle/>
          <a:p>
            <a:pPr algn="l">
              <a:lnSpc>
                <a:spcPts val="2900"/>
              </a:lnSpc>
            </a:pPr>
            <a:r>
              <a:rPr kumimoji="1" lang="en-US" altLang="zh-CN"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客户名称：武汉双柳武船重工
任务时间：2023年7月
任务需求：国产化安装T100ERP</a:t>
            </a:r>
            <a:r>
              <a:rPr kumimoji="1" lang="en-US" altLang="zh-CN" sz="1600" dirty="0">
                <a:ln w="12700">
                  <a:noFill/>
                </a:ln>
                <a:solidFill>
                  <a:schemeClr val="tx1">
                    <a:lumMod val="65000"/>
                    <a:lumOff val="35000"/>
                  </a:schemeClr>
                </a:solidFill>
                <a:latin typeface="OPPOSans L"/>
                <a:ea typeface="OPPOSans L"/>
                <a:cs typeface="OPPOSans L"/>
              </a:rPr>
              <a:t>
</a:t>
            </a:r>
            <a:endParaRPr kumimoji="1" lang="zh-CN" altLang="en-US" dirty="0"/>
          </a:p>
        </p:txBody>
      </p:sp>
      <p:sp>
        <p:nvSpPr>
          <p:cNvPr id="13" name="标题 1"/>
          <p:cNvSpPr txBox="1"/>
          <p:nvPr/>
        </p:nvSpPr>
        <p:spPr>
          <a:xfrm>
            <a:off x="3732000" y="3476700"/>
            <a:ext cx="3600000" cy="504000"/>
          </a:xfrm>
          <a:prstGeom prst="rect">
            <a:avLst/>
          </a:prstGeom>
          <a:noFill/>
          <a:ln>
            <a:noFill/>
          </a:ln>
        </p:spPr>
        <p:txBody>
          <a:bodyPr vert="horz" wrap="square" lIns="0" tIns="0" rIns="0" bIns="0" rtlCol="0" anchor="ctr"/>
          <a:lstStyle/>
          <a:p>
            <a:pPr algn="l"/>
            <a:r>
              <a:rPr kumimoji="1" lang="en-US" altLang="zh-CN" sz="1400" b="1" dirty="0">
                <a:ln w="12700">
                  <a:noFill/>
                </a:ln>
                <a:solidFill>
                  <a:schemeClr val="bg1"/>
                </a:solidFill>
                <a:latin typeface="OPPOSans B"/>
                <a:ea typeface="OPPOSans B"/>
                <a:cs typeface="OPPOSans B"/>
              </a:rPr>
              <a:t>项目背景</a:t>
            </a:r>
            <a:endParaRPr kumimoji="1" lang="zh-CN" altLang="en-US" b="1" dirty="0"/>
          </a:p>
        </p:txBody>
      </p:sp>
      <p:sp>
        <p:nvSpPr>
          <p:cNvPr id="25" name="Title 1"/>
          <p:cNvSpPr>
            <a:spLocks noGrp="1"/>
          </p:cNvSpPr>
          <p:nvPr/>
        </p:nvSpPr>
        <p:spPr>
          <a:xfrm>
            <a:off x="1360816" y="540613"/>
            <a:ext cx="3628390" cy="787400"/>
          </a:xfrm>
          <a:prstGeom prst="rect">
            <a:avLst/>
          </a:prstGeom>
        </p:spPr>
        <p:txBody>
          <a:bodyPr vert="horz" lIns="91440" tIns="45720" rIns="91440" bIns="45720" rtlCol="0" anchor="ctr">
            <a:normAutofit fontScale="80000" lnSpcReduction="10000"/>
            <a:scene3d>
              <a:camera prst="orthographicFront"/>
              <a:lightRig rig="threePt" dir="t"/>
            </a:scene3d>
          </a:bodyPr>
          <a:lstStyle>
            <a:lvl1pPr algn="l" defTabSz="914400" rtl="0" eaLnBrk="1" latinLnBrk="0" hangingPunct="1">
              <a:lnSpc>
                <a:spcPct val="90000"/>
              </a:lnSpc>
              <a:spcBef>
                <a:spcPct val="0"/>
              </a:spcBef>
              <a:buNone/>
              <a:defRPr sz="4000" kern="1200">
                <a:solidFill>
                  <a:schemeClr val="tx1">
                    <a:lumMod val="65000"/>
                    <a:lumOff val="35000"/>
                  </a:schemeClr>
                </a:solidFill>
                <a:latin typeface="+mj-lt"/>
                <a:ea typeface="+mj-ea"/>
                <a:cs typeface="+mj-cs"/>
              </a:defRPr>
            </a:lvl1pPr>
          </a:lstStyle>
          <a:p>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工作呈现</a:t>
            </a:r>
            <a:r>
              <a:rPr lang="en-US" altLang="zh-CN"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综合能力</a:t>
            </a:r>
            <a:endParaRPr lang="zh-CN" altLang="en-US" sz="36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endParaRPr>
          </a:p>
        </p:txBody>
      </p:sp>
      <p:grpSp>
        <p:nvGrpSpPr>
          <p:cNvPr id="27" name="Group 110"/>
          <p:cNvGrpSpPr/>
          <p:nvPr/>
        </p:nvGrpSpPr>
        <p:grpSpPr>
          <a:xfrm>
            <a:off x="536639" y="587912"/>
            <a:ext cx="659130" cy="657860"/>
            <a:chOff x="654724" y="1189182"/>
            <a:chExt cx="1097876" cy="1084551"/>
          </a:xfrm>
        </p:grpSpPr>
        <p:sp>
          <p:nvSpPr>
            <p:cNvPr id="31" name="Rounded Rectangle 111"/>
            <p:cNvSpPr/>
            <p:nvPr/>
          </p:nvSpPr>
          <p:spPr>
            <a:xfrm>
              <a:off x="654724" y="1246789"/>
              <a:ext cx="1097876" cy="1026944"/>
            </a:xfrm>
            <a:prstGeom prst="roundRect">
              <a:avLst>
                <a:gd name="adj" fmla="val 9247"/>
              </a:avLst>
            </a:prstGeom>
            <a:solidFill>
              <a:schemeClr val="accent3">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
          <p:nvSpPr>
            <p:cNvPr id="32" name="Rounded Rectangle 112"/>
            <p:cNvSpPr/>
            <p:nvPr/>
          </p:nvSpPr>
          <p:spPr>
            <a:xfrm>
              <a:off x="654724" y="1189182"/>
              <a:ext cx="1097876" cy="1026944"/>
            </a:xfrm>
            <a:prstGeom prst="roundRect">
              <a:avLst>
                <a:gd name="adj" fmla="val 9247"/>
              </a:avLst>
            </a:prstGeom>
            <a:solidFill>
              <a:srgbClr val="41B6E7"/>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grpSp>
      <p:grpSp>
        <p:nvGrpSpPr>
          <p:cNvPr id="2" name="Group 110"/>
          <p:cNvGrpSpPr/>
          <p:nvPr/>
        </p:nvGrpSpPr>
        <p:grpSpPr>
          <a:xfrm>
            <a:off x="536639" y="587912"/>
            <a:ext cx="659130" cy="657860"/>
            <a:chOff x="654724" y="1189182"/>
            <a:chExt cx="1097876" cy="1084551"/>
          </a:xfrm>
        </p:grpSpPr>
        <p:sp>
          <p:nvSpPr>
            <p:cNvPr id="3" name="Rounded Rectangle 111"/>
            <p:cNvSpPr/>
            <p:nvPr/>
          </p:nvSpPr>
          <p:spPr>
            <a:xfrm>
              <a:off x="654724" y="1246789"/>
              <a:ext cx="1097876" cy="1026944"/>
            </a:xfrm>
            <a:prstGeom prst="roundRect">
              <a:avLst>
                <a:gd name="adj" fmla="val 9247"/>
              </a:avLst>
            </a:prstGeom>
            <a:solidFill>
              <a:schemeClr val="accent3">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
          <p:nvSpPr>
            <p:cNvPr id="4" name="Rounded Rectangle 112"/>
            <p:cNvSpPr/>
            <p:nvPr/>
          </p:nvSpPr>
          <p:spPr>
            <a:xfrm>
              <a:off x="654724" y="1189182"/>
              <a:ext cx="1097876" cy="1026944"/>
            </a:xfrm>
            <a:prstGeom prst="roundRect">
              <a:avLst>
                <a:gd name="adj" fmla="val 9247"/>
              </a:avLst>
            </a:prstGeom>
            <a:solidFill>
              <a:srgbClr val="41B6E7"/>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grpSp>
      <p:sp>
        <p:nvSpPr>
          <p:cNvPr id="5" name="Freeform 133"/>
          <p:cNvSpPr/>
          <p:nvPr/>
        </p:nvSpPr>
        <p:spPr bwMode="auto">
          <a:xfrm>
            <a:off x="648247" y="648729"/>
            <a:ext cx="434313" cy="501282"/>
          </a:xfrm>
          <a:custGeom>
            <a:avLst/>
            <a:gdLst/>
            <a:ahLst/>
            <a:cxnLst>
              <a:cxn ang="0">
                <a:pos x="112" y="89"/>
              </a:cxn>
              <a:cxn ang="0">
                <a:pos x="86" y="75"/>
              </a:cxn>
              <a:cxn ang="0">
                <a:pos x="72" y="69"/>
              </a:cxn>
              <a:cxn ang="0">
                <a:pos x="72" y="58"/>
              </a:cxn>
              <a:cxn ang="0">
                <a:pos x="77" y="45"/>
              </a:cxn>
              <a:cxn ang="0">
                <a:pos x="83" y="38"/>
              </a:cxn>
              <a:cxn ang="0">
                <a:pos x="79" y="30"/>
              </a:cxn>
              <a:cxn ang="0">
                <a:pos x="80" y="18"/>
              </a:cxn>
              <a:cxn ang="0">
                <a:pos x="58" y="0"/>
              </a:cxn>
              <a:cxn ang="0">
                <a:pos x="35" y="18"/>
              </a:cxn>
              <a:cxn ang="0">
                <a:pos x="36" y="30"/>
              </a:cxn>
              <a:cxn ang="0">
                <a:pos x="33" y="38"/>
              </a:cxn>
              <a:cxn ang="0">
                <a:pos x="38" y="45"/>
              </a:cxn>
              <a:cxn ang="0">
                <a:pos x="44" y="58"/>
              </a:cxn>
              <a:cxn ang="0">
                <a:pos x="44" y="69"/>
              </a:cxn>
              <a:cxn ang="0">
                <a:pos x="30" y="75"/>
              </a:cxn>
              <a:cxn ang="0">
                <a:pos x="4" y="89"/>
              </a:cxn>
              <a:cxn ang="0">
                <a:pos x="1" y="116"/>
              </a:cxn>
              <a:cxn ang="0">
                <a:pos x="114" y="116"/>
              </a:cxn>
              <a:cxn ang="0">
                <a:pos x="112" y="89"/>
              </a:cxn>
            </a:cxnLst>
            <a:rect l="0" t="0" r="r" b="b"/>
            <a:pathLst>
              <a:path w="115" h="116">
                <a:moveTo>
                  <a:pt x="112" y="89"/>
                </a:moveTo>
                <a:cubicBezTo>
                  <a:pt x="109" y="83"/>
                  <a:pt x="97" y="80"/>
                  <a:pt x="86" y="75"/>
                </a:cubicBezTo>
                <a:cubicBezTo>
                  <a:pt x="75" y="71"/>
                  <a:pt x="72" y="69"/>
                  <a:pt x="72" y="69"/>
                </a:cubicBezTo>
                <a:cubicBezTo>
                  <a:pt x="72" y="58"/>
                  <a:pt x="72" y="58"/>
                  <a:pt x="72" y="58"/>
                </a:cubicBezTo>
                <a:cubicBezTo>
                  <a:pt x="72" y="58"/>
                  <a:pt x="76" y="55"/>
                  <a:pt x="77" y="45"/>
                </a:cubicBezTo>
                <a:cubicBezTo>
                  <a:pt x="80" y="45"/>
                  <a:pt x="83" y="41"/>
                  <a:pt x="83" y="38"/>
                </a:cubicBezTo>
                <a:cubicBezTo>
                  <a:pt x="83" y="36"/>
                  <a:pt x="83" y="29"/>
                  <a:pt x="79" y="30"/>
                </a:cubicBezTo>
                <a:cubicBezTo>
                  <a:pt x="80" y="25"/>
                  <a:pt x="81" y="20"/>
                  <a:pt x="80" y="18"/>
                </a:cubicBezTo>
                <a:cubicBezTo>
                  <a:pt x="80" y="9"/>
                  <a:pt x="71" y="0"/>
                  <a:pt x="58" y="0"/>
                </a:cubicBezTo>
                <a:cubicBezTo>
                  <a:pt x="45" y="0"/>
                  <a:pt x="36" y="9"/>
                  <a:pt x="35" y="18"/>
                </a:cubicBezTo>
                <a:cubicBezTo>
                  <a:pt x="35" y="20"/>
                  <a:pt x="35" y="25"/>
                  <a:pt x="36" y="30"/>
                </a:cubicBezTo>
                <a:cubicBezTo>
                  <a:pt x="33" y="29"/>
                  <a:pt x="32" y="36"/>
                  <a:pt x="33" y="38"/>
                </a:cubicBezTo>
                <a:cubicBezTo>
                  <a:pt x="33" y="41"/>
                  <a:pt x="35" y="45"/>
                  <a:pt x="38" y="45"/>
                </a:cubicBezTo>
                <a:cubicBezTo>
                  <a:pt x="39" y="55"/>
                  <a:pt x="44" y="58"/>
                  <a:pt x="44" y="58"/>
                </a:cubicBezTo>
                <a:cubicBezTo>
                  <a:pt x="44" y="69"/>
                  <a:pt x="44" y="69"/>
                  <a:pt x="44" y="69"/>
                </a:cubicBezTo>
                <a:cubicBezTo>
                  <a:pt x="44" y="69"/>
                  <a:pt x="41" y="71"/>
                  <a:pt x="30" y="75"/>
                </a:cubicBezTo>
                <a:cubicBezTo>
                  <a:pt x="18" y="80"/>
                  <a:pt x="7" y="83"/>
                  <a:pt x="4" y="89"/>
                </a:cubicBezTo>
                <a:cubicBezTo>
                  <a:pt x="0" y="93"/>
                  <a:pt x="1" y="116"/>
                  <a:pt x="1" y="116"/>
                </a:cubicBezTo>
                <a:cubicBezTo>
                  <a:pt x="114" y="116"/>
                  <a:pt x="114" y="116"/>
                  <a:pt x="114" y="116"/>
                </a:cubicBezTo>
                <a:cubicBezTo>
                  <a:pt x="114" y="116"/>
                  <a:pt x="115" y="93"/>
                  <a:pt x="112" y="89"/>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397000" y="1363078"/>
            <a:ext cx="3189801" cy="2000077"/>
          </a:xfrm>
          <a:custGeom>
            <a:avLst/>
            <a:gdLst>
              <a:gd name="connsiteX0" fmla="*/ 0 w 2199606"/>
              <a:gd name="connsiteY0" fmla="*/ 559960 h 1387582"/>
              <a:gd name="connsiteX1" fmla="*/ 2199607 w 2199606"/>
              <a:gd name="connsiteY1" fmla="*/ 1387583 h 1387582"/>
              <a:gd name="connsiteX2" fmla="*/ 913013 w 2199606"/>
              <a:gd name="connsiteY2" fmla="*/ 108379 h 1387582"/>
              <a:gd name="connsiteX3" fmla="*/ 113305 w 2199606"/>
              <a:gd name="connsiteY3" fmla="*/ 0 h 1387582"/>
              <a:gd name="connsiteX4" fmla="*/ 0 w 2199606"/>
              <a:gd name="connsiteY4" fmla="*/ 559960 h 1387582"/>
            </a:gdLst>
            <a:ahLst/>
            <a:cxnLst/>
            <a:rect l="l" t="t" r="r" b="b"/>
            <a:pathLst>
              <a:path w="2199606" h="1387582">
                <a:moveTo>
                  <a:pt x="0" y="559960"/>
                </a:moveTo>
                <a:lnTo>
                  <a:pt x="2199607" y="1387583"/>
                </a:lnTo>
                <a:lnTo>
                  <a:pt x="913013" y="108379"/>
                </a:lnTo>
                <a:lnTo>
                  <a:pt x="113305" y="0"/>
                </a:lnTo>
                <a:lnTo>
                  <a:pt x="0" y="559960"/>
                </a:lnTo>
                <a:close/>
              </a:path>
            </a:pathLst>
          </a:custGeom>
          <a:solidFill>
            <a:srgbClr val="262626">
              <a:alpha val="100000"/>
            </a:srgbClr>
          </a:solidFill>
          <a:ln w="82093" cap="flat">
            <a:noFill/>
            <a:miter/>
          </a:ln>
        </p:spPr>
        <p:txBody>
          <a:bodyPr vert="horz" wrap="square" lIns="91440" tIns="45720" rIns="91440" bIns="45720" rtlCol="0" anchor="ctr"/>
          <a:lstStyle/>
          <a:p>
            <a:pPr algn="l"/>
            <a:endParaRPr kumimoji="1" lang="zh-CN" altLang="en-US"/>
          </a:p>
        </p:txBody>
      </p:sp>
      <p:sp>
        <p:nvSpPr>
          <p:cNvPr id="5" name="标题 1"/>
          <p:cNvSpPr txBox="1"/>
          <p:nvPr/>
        </p:nvSpPr>
        <p:spPr>
          <a:xfrm>
            <a:off x="2365012" y="1815166"/>
            <a:ext cx="3516043" cy="1732612"/>
          </a:xfrm>
          <a:custGeom>
            <a:avLst/>
            <a:gdLst>
              <a:gd name="connsiteX0" fmla="*/ 2276786 w 2424575"/>
              <a:gd name="connsiteY0" fmla="*/ 1078866 h 1202024"/>
              <a:gd name="connsiteX1" fmla="*/ 0 w 2424575"/>
              <a:gd name="connsiteY1" fmla="*/ 1202025 h 1202024"/>
              <a:gd name="connsiteX2" fmla="*/ 0 w 2424575"/>
              <a:gd name="connsiteY2" fmla="*/ 0 h 1202024"/>
              <a:gd name="connsiteX3" fmla="*/ 2424575 w 2424575"/>
              <a:gd name="connsiteY3" fmla="*/ 0 h 1202024"/>
            </a:gdLst>
            <a:ahLst/>
            <a:cxnLst/>
            <a:rect l="l" t="t" r="r" b="b"/>
            <a:pathLst>
              <a:path w="2424575" h="1202024">
                <a:moveTo>
                  <a:pt x="2276786" y="1078866"/>
                </a:moveTo>
                <a:lnTo>
                  <a:pt x="0" y="1202025"/>
                </a:lnTo>
                <a:lnTo>
                  <a:pt x="0" y="0"/>
                </a:lnTo>
                <a:lnTo>
                  <a:pt x="2424575" y="0"/>
                </a:lnTo>
                <a:close/>
              </a:path>
            </a:pathLst>
          </a:custGeom>
          <a:solidFill>
            <a:srgbClr val="FFFFFF">
              <a:alpha val="100000"/>
            </a:srgbClr>
          </a:solidFill>
          <a:ln w="82093"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a:off x="1682112" y="1642986"/>
            <a:ext cx="551018" cy="453013"/>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rgbClr val="FFFFFF">
              <a:alpha val="100000"/>
            </a:srgbClr>
          </a:solidFill>
          <a:ln w="82093"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a:off x="2365012" y="1815166"/>
            <a:ext cx="3516043" cy="1732612"/>
          </a:xfrm>
          <a:custGeom>
            <a:avLst/>
            <a:gdLst>
              <a:gd name="connsiteX0" fmla="*/ 2276786 w 2424575"/>
              <a:gd name="connsiteY0" fmla="*/ 1078866 h 1202024"/>
              <a:gd name="connsiteX1" fmla="*/ 0 w 2424575"/>
              <a:gd name="connsiteY1" fmla="*/ 1202025 h 1202024"/>
              <a:gd name="connsiteX2" fmla="*/ 0 w 2424575"/>
              <a:gd name="connsiteY2" fmla="*/ 0 h 1202024"/>
              <a:gd name="connsiteX3" fmla="*/ 2424575 w 2424575"/>
              <a:gd name="connsiteY3" fmla="*/ 0 h 1202024"/>
            </a:gdLst>
            <a:ahLst/>
            <a:cxnLst/>
            <a:rect l="l" t="t" r="r" b="b"/>
            <a:pathLst>
              <a:path w="2424575" h="1202024">
                <a:moveTo>
                  <a:pt x="2276786" y="1078866"/>
                </a:moveTo>
                <a:lnTo>
                  <a:pt x="0" y="1202025"/>
                </a:lnTo>
                <a:lnTo>
                  <a:pt x="0" y="0"/>
                </a:lnTo>
                <a:lnTo>
                  <a:pt x="2424575" y="0"/>
                </a:lnTo>
                <a:close/>
              </a:path>
            </a:pathLst>
          </a:custGeom>
          <a:noFill/>
          <a:ln w="8209" cap="flat">
            <a:solidFill>
              <a:srgbClr val="262626">
                <a:alpha val="100000"/>
              </a:srgbClr>
            </a:solid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2262615" y="1828184"/>
            <a:ext cx="3516043" cy="1732612"/>
          </a:xfrm>
          <a:custGeom>
            <a:avLst/>
            <a:gdLst>
              <a:gd name="connsiteX0" fmla="*/ 147790 w 2424575"/>
              <a:gd name="connsiteY0" fmla="*/ 123158 h 1202024"/>
              <a:gd name="connsiteX1" fmla="*/ 2424575 w 2424575"/>
              <a:gd name="connsiteY1" fmla="*/ 0 h 1202024"/>
              <a:gd name="connsiteX2" fmla="*/ 2424575 w 2424575"/>
              <a:gd name="connsiteY2" fmla="*/ 1202025 h 1202024"/>
              <a:gd name="connsiteX3" fmla="*/ 0 w 2424575"/>
              <a:gd name="connsiteY3" fmla="*/ 1202025 h 1202024"/>
            </a:gdLst>
            <a:ahLst/>
            <a:cxnLst/>
            <a:rect l="l" t="t" r="r" b="b"/>
            <a:pathLst>
              <a:path w="2424575" h="1202024">
                <a:moveTo>
                  <a:pt x="147790" y="123158"/>
                </a:moveTo>
                <a:lnTo>
                  <a:pt x="2424575" y="0"/>
                </a:lnTo>
                <a:lnTo>
                  <a:pt x="2424575" y="1202025"/>
                </a:lnTo>
                <a:lnTo>
                  <a:pt x="0" y="1202025"/>
                </a:lnTo>
                <a:close/>
              </a:path>
            </a:pathLst>
          </a:custGeom>
          <a:noFill/>
          <a:ln w="8209" cap="flat">
            <a:solidFill>
              <a:srgbClr val="262626">
                <a:alpha val="100000"/>
              </a:srgb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2702766" y="1996287"/>
            <a:ext cx="2800746" cy="293435"/>
          </a:xfrm>
          <a:prstGeom prst="rect">
            <a:avLst/>
          </a:prstGeom>
          <a:noFill/>
          <a:ln>
            <a:noFill/>
          </a:ln>
        </p:spPr>
        <p:txBody>
          <a:bodyPr vert="horz" wrap="square" lIns="0" tIns="0" rIns="0" bIns="0" rtlCol="0" anchor="b"/>
          <a:lstStyle/>
          <a:p>
            <a:pPr algn="l"/>
            <a:r>
              <a:rPr kumimoji="1" lang="en-US" altLang="zh-CN" sz="1400" dirty="0">
                <a:ln w="12700">
                  <a:noFill/>
                </a:ln>
                <a:solidFill>
                  <a:schemeClr val="tx1"/>
                </a:solidFill>
                <a:effectLst>
                  <a:outerShdw blurRad="38100" dist="38100" dir="2700000" algn="tl">
                    <a:srgbClr val="000000">
                      <a:alpha val="43137"/>
                    </a:srgbClr>
                  </a:outerShdw>
                </a:effectLst>
                <a:latin typeface="+mj-ea"/>
                <a:ea typeface="+mj-ea"/>
                <a:cs typeface="OPPOSans B"/>
              </a:rPr>
              <a:t>操作系统国产化</a:t>
            </a:r>
            <a:endParaRPr kumimoji="1" lang="zh-CN" altLang="en-US" dirty="0">
              <a:effectLst>
                <a:outerShdw blurRad="38100" dist="38100" dir="2700000" algn="tl">
                  <a:srgbClr val="000000">
                    <a:alpha val="43137"/>
                  </a:srgbClr>
                </a:outerShdw>
              </a:effectLst>
              <a:latin typeface="+mj-ea"/>
              <a:ea typeface="+mj-ea"/>
            </a:endParaRPr>
          </a:p>
        </p:txBody>
      </p:sp>
      <p:sp>
        <p:nvSpPr>
          <p:cNvPr id="10" name="标题 1"/>
          <p:cNvSpPr txBox="1"/>
          <p:nvPr/>
        </p:nvSpPr>
        <p:spPr>
          <a:xfrm>
            <a:off x="2805493" y="2357116"/>
            <a:ext cx="2800746" cy="924333"/>
          </a:xfrm>
          <a:prstGeom prst="rect">
            <a:avLst/>
          </a:prstGeom>
          <a:noFill/>
          <a:ln>
            <a:noFill/>
          </a:ln>
        </p:spPr>
        <p:txBody>
          <a:bodyPr vert="horz" wrap="square" lIns="0" tIns="0" rIns="0" bIns="0" rtlCol="0" anchor="t"/>
          <a:lstStyle/>
          <a:p>
            <a:pPr algn="l"/>
            <a:r>
              <a:rPr kumimoji="1" lang="en-US" altLang="zh-CN"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   客户提供的环境均为涉密系统,系统</a:t>
            </a:r>
            <a:r>
              <a:rPr kumimoji="1" lang="zh-CN" altLang="en-US"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均</a:t>
            </a:r>
            <a:r>
              <a:rPr kumimoji="1" lang="en-US" altLang="zh-CN"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采用三员</a:t>
            </a:r>
            <a:r>
              <a:rPr kumimoji="1" lang="zh-CN" altLang="en-US"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管控</a:t>
            </a:r>
            <a:r>
              <a:rPr kumimoji="1" lang="en-US" altLang="zh-CN"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原则</a:t>
            </a:r>
            <a:r>
              <a:rPr kumimoji="1" lang="zh-CN" altLang="en-US"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及</a:t>
            </a:r>
            <a:r>
              <a:rPr kumimoji="1" lang="en-US" altLang="zh-CN"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a:t>
            </a:r>
            <a:r>
              <a:rPr kumimoji="1" lang="zh-CN" altLang="en-US"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系统管理员，安全保密管理员，审计管理员</a:t>
            </a:r>
            <a:endParaRPr kumimoji="1" lang="zh-CN" altLang="en-US"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endParaRPr>
          </a:p>
        </p:txBody>
      </p:sp>
      <p:sp>
        <p:nvSpPr>
          <p:cNvPr id="11" name="标题 1"/>
          <p:cNvSpPr txBox="1"/>
          <p:nvPr/>
        </p:nvSpPr>
        <p:spPr>
          <a:xfrm>
            <a:off x="6299435" y="1363078"/>
            <a:ext cx="3189799" cy="1998894"/>
          </a:xfrm>
          <a:custGeom>
            <a:avLst/>
            <a:gdLst>
              <a:gd name="connsiteX0" fmla="*/ 0 w 2199606"/>
              <a:gd name="connsiteY0" fmla="*/ 559960 h 1386761"/>
              <a:gd name="connsiteX1" fmla="*/ 2199607 w 2199606"/>
              <a:gd name="connsiteY1" fmla="*/ 1386762 h 1386761"/>
              <a:gd name="connsiteX2" fmla="*/ 913013 w 2199606"/>
              <a:gd name="connsiteY2" fmla="*/ 108379 h 1386761"/>
              <a:gd name="connsiteX3" fmla="*/ 113306 w 2199606"/>
              <a:gd name="connsiteY3" fmla="*/ 0 h 1386761"/>
              <a:gd name="connsiteX4" fmla="*/ 0 w 2199606"/>
              <a:gd name="connsiteY4" fmla="*/ 559960 h 1386761"/>
            </a:gdLst>
            <a:ahLst/>
            <a:cxnLst/>
            <a:rect l="l" t="t" r="r" b="b"/>
            <a:pathLst>
              <a:path w="2199606" h="1386761">
                <a:moveTo>
                  <a:pt x="0" y="559960"/>
                </a:moveTo>
                <a:lnTo>
                  <a:pt x="2199607" y="1386762"/>
                </a:lnTo>
                <a:lnTo>
                  <a:pt x="913013" y="108379"/>
                </a:lnTo>
                <a:lnTo>
                  <a:pt x="113306" y="0"/>
                </a:lnTo>
                <a:lnTo>
                  <a:pt x="0" y="559960"/>
                </a:lnTo>
                <a:close/>
              </a:path>
            </a:pathLst>
          </a:custGeom>
          <a:solidFill>
            <a:srgbClr val="262626">
              <a:alpha val="100000"/>
            </a:srgbClr>
          </a:solidFill>
          <a:ln w="82093" cap="flat">
            <a:no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7267449" y="1815166"/>
            <a:ext cx="3514851" cy="1732612"/>
          </a:xfrm>
          <a:custGeom>
            <a:avLst/>
            <a:gdLst>
              <a:gd name="connsiteX0" fmla="*/ 2275965 w 2423754"/>
              <a:gd name="connsiteY0" fmla="*/ 1078866 h 1202024"/>
              <a:gd name="connsiteX1" fmla="*/ 0 w 2423754"/>
              <a:gd name="connsiteY1" fmla="*/ 1202025 h 1202024"/>
              <a:gd name="connsiteX2" fmla="*/ 0 w 2423754"/>
              <a:gd name="connsiteY2" fmla="*/ 0 h 1202024"/>
              <a:gd name="connsiteX3" fmla="*/ 2423754 w 2423754"/>
              <a:gd name="connsiteY3" fmla="*/ 0 h 1202024"/>
            </a:gdLst>
            <a:ahLst/>
            <a:cxnLst/>
            <a:rect l="l" t="t" r="r" b="b"/>
            <a:pathLst>
              <a:path w="2423754" h="1202024">
                <a:moveTo>
                  <a:pt x="2275965" y="1078866"/>
                </a:moveTo>
                <a:lnTo>
                  <a:pt x="0" y="1202025"/>
                </a:lnTo>
                <a:lnTo>
                  <a:pt x="0" y="0"/>
                </a:lnTo>
                <a:lnTo>
                  <a:pt x="2423754" y="0"/>
                </a:lnTo>
                <a:close/>
              </a:path>
            </a:pathLst>
          </a:custGeom>
          <a:solidFill>
            <a:srgbClr val="FFFFFF">
              <a:alpha val="100000"/>
            </a:srgbClr>
          </a:solidFill>
          <a:ln w="82093" cap="flat">
            <a:noFill/>
            <a:miter/>
          </a:ln>
        </p:spPr>
        <p:txBody>
          <a:bodyPr vert="horz" wrap="square" lIns="91440" tIns="45720" rIns="91440" bIns="45720" rtlCol="0" anchor="ctr"/>
          <a:lstStyle/>
          <a:p>
            <a:pPr algn="l"/>
            <a:endParaRPr kumimoji="1" lang="zh-CN" altLang="en-US"/>
          </a:p>
        </p:txBody>
      </p:sp>
      <p:sp>
        <p:nvSpPr>
          <p:cNvPr id="13" name="标题 1"/>
          <p:cNvSpPr txBox="1"/>
          <p:nvPr/>
        </p:nvSpPr>
        <p:spPr>
          <a:xfrm>
            <a:off x="6603518" y="1646179"/>
            <a:ext cx="477100" cy="474219"/>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rgbClr val="FFFFFF">
              <a:alpha val="100000"/>
            </a:srgbClr>
          </a:solidFill>
          <a:ln w="82093" cap="flat">
            <a:no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7267449" y="1815166"/>
            <a:ext cx="3514851" cy="1732612"/>
          </a:xfrm>
          <a:custGeom>
            <a:avLst/>
            <a:gdLst>
              <a:gd name="connsiteX0" fmla="*/ 2275965 w 2423754"/>
              <a:gd name="connsiteY0" fmla="*/ 1078866 h 1202024"/>
              <a:gd name="connsiteX1" fmla="*/ 0 w 2423754"/>
              <a:gd name="connsiteY1" fmla="*/ 1202025 h 1202024"/>
              <a:gd name="connsiteX2" fmla="*/ 0 w 2423754"/>
              <a:gd name="connsiteY2" fmla="*/ 0 h 1202024"/>
              <a:gd name="connsiteX3" fmla="*/ 2423754 w 2423754"/>
              <a:gd name="connsiteY3" fmla="*/ 0 h 1202024"/>
            </a:gdLst>
            <a:ahLst/>
            <a:cxnLst/>
            <a:rect l="l" t="t" r="r" b="b"/>
            <a:pathLst>
              <a:path w="2423754" h="1202024">
                <a:moveTo>
                  <a:pt x="2275965" y="1078866"/>
                </a:moveTo>
                <a:lnTo>
                  <a:pt x="0" y="1202025"/>
                </a:lnTo>
                <a:lnTo>
                  <a:pt x="0" y="0"/>
                </a:lnTo>
                <a:lnTo>
                  <a:pt x="2423754" y="0"/>
                </a:lnTo>
                <a:close/>
              </a:path>
            </a:pathLst>
          </a:custGeom>
          <a:noFill/>
          <a:ln w="8209" cap="flat">
            <a:solidFill>
              <a:srgbClr val="262626">
                <a:alpha val="100000"/>
              </a:srgb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7165051" y="1828184"/>
            <a:ext cx="3514851" cy="1732612"/>
          </a:xfrm>
          <a:custGeom>
            <a:avLst/>
            <a:gdLst>
              <a:gd name="connsiteX0" fmla="*/ 147790 w 2423754"/>
              <a:gd name="connsiteY0" fmla="*/ 123158 h 1202024"/>
              <a:gd name="connsiteX1" fmla="*/ 2423754 w 2423754"/>
              <a:gd name="connsiteY1" fmla="*/ 0 h 1202024"/>
              <a:gd name="connsiteX2" fmla="*/ 2423754 w 2423754"/>
              <a:gd name="connsiteY2" fmla="*/ 1202025 h 1202024"/>
              <a:gd name="connsiteX3" fmla="*/ 0 w 2423754"/>
              <a:gd name="connsiteY3" fmla="*/ 1202025 h 1202024"/>
            </a:gdLst>
            <a:ahLst/>
            <a:cxnLst/>
            <a:rect l="l" t="t" r="r" b="b"/>
            <a:pathLst>
              <a:path w="2423754" h="1202024">
                <a:moveTo>
                  <a:pt x="147790" y="123158"/>
                </a:moveTo>
                <a:lnTo>
                  <a:pt x="2423754" y="0"/>
                </a:lnTo>
                <a:lnTo>
                  <a:pt x="2423754" y="1202025"/>
                </a:lnTo>
                <a:lnTo>
                  <a:pt x="0" y="1202025"/>
                </a:lnTo>
                <a:close/>
              </a:path>
            </a:pathLst>
          </a:custGeom>
          <a:noFill/>
          <a:ln w="8209" cap="flat">
            <a:solidFill>
              <a:srgbClr val="262626">
                <a:alpha val="100000"/>
              </a:srgb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7624502" y="1958003"/>
            <a:ext cx="2800744" cy="299222"/>
          </a:xfrm>
          <a:prstGeom prst="rect">
            <a:avLst/>
          </a:prstGeom>
          <a:noFill/>
          <a:ln>
            <a:noFill/>
          </a:ln>
        </p:spPr>
        <p:txBody>
          <a:bodyPr vert="horz" wrap="square" lIns="0" tIns="0" rIns="0" bIns="0" rtlCol="0" anchor="b"/>
          <a:lstStyle/>
          <a:p>
            <a:pPr algn="l"/>
            <a:r>
              <a:rPr kumimoji="1" lang="en-US" altLang="zh-CN" sz="1400" dirty="0">
                <a:ln w="12700">
                  <a:noFill/>
                </a:ln>
                <a:solidFill>
                  <a:schemeClr val="tx1"/>
                </a:solidFill>
                <a:effectLst>
                  <a:outerShdw blurRad="38100" dist="38100" dir="2700000" algn="tl">
                    <a:srgbClr val="000000">
                      <a:alpha val="43137"/>
                    </a:srgbClr>
                  </a:outerShdw>
                </a:effectLst>
                <a:latin typeface="+mj-ea"/>
                <a:ea typeface="+mj-ea"/>
                <a:cs typeface="OPPOSans B"/>
              </a:rPr>
              <a:t>数据库国产化</a:t>
            </a:r>
            <a:endParaRPr kumimoji="1" lang="zh-CN" altLang="en-US" dirty="0">
              <a:effectLst>
                <a:outerShdw blurRad="38100" dist="38100" dir="2700000" algn="tl">
                  <a:srgbClr val="000000">
                    <a:alpha val="43137"/>
                  </a:srgbClr>
                </a:outerShdw>
              </a:effectLst>
              <a:latin typeface="+mj-ea"/>
              <a:ea typeface="+mj-ea"/>
            </a:endParaRPr>
          </a:p>
        </p:txBody>
      </p:sp>
      <p:sp>
        <p:nvSpPr>
          <p:cNvPr id="17" name="标题 1"/>
          <p:cNvSpPr txBox="1"/>
          <p:nvPr/>
        </p:nvSpPr>
        <p:spPr>
          <a:xfrm>
            <a:off x="7759011" y="2301461"/>
            <a:ext cx="2800744" cy="1149547"/>
          </a:xfrm>
          <a:prstGeom prst="rect">
            <a:avLst/>
          </a:prstGeom>
          <a:noFill/>
          <a:ln>
            <a:noFill/>
          </a:ln>
        </p:spPr>
        <p:txBody>
          <a:bodyPr vert="horz" wrap="square" lIns="0" tIns="0" rIns="0" bIns="0" rtlCol="0" anchor="t"/>
          <a:lstStyle/>
          <a:p>
            <a:pPr algn="l"/>
            <a:r>
              <a:rPr kumimoji="1" lang="en-US" altLang="zh-CN"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   客户使用第三方提供的涉密版达梦数据库</a:t>
            </a:r>
            <a:r>
              <a:rPr kumimoji="1" lang="zh-CN" altLang="en-US"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，需提前确定数据库版本</a:t>
            </a:r>
            <a:r>
              <a:rPr kumimoji="1" lang="en-US" altLang="zh-CN"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a:t>
            </a:r>
            <a:r>
              <a:rPr kumimoji="1" lang="zh-CN" altLang="en-US"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避免与出货环境版本差异较大从而数据无法正常汇入</a:t>
            </a:r>
            <a:endParaRPr kumimoji="1" lang="zh-CN" altLang="en-US"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endParaRPr>
          </a:p>
        </p:txBody>
      </p:sp>
      <p:sp>
        <p:nvSpPr>
          <p:cNvPr id="18" name="标题 1"/>
          <p:cNvSpPr txBox="1"/>
          <p:nvPr/>
        </p:nvSpPr>
        <p:spPr>
          <a:xfrm>
            <a:off x="3960663" y="3754854"/>
            <a:ext cx="3189799" cy="2000077"/>
          </a:xfrm>
          <a:custGeom>
            <a:avLst/>
            <a:gdLst>
              <a:gd name="connsiteX0" fmla="*/ 0 w 2199606"/>
              <a:gd name="connsiteY0" fmla="*/ 560781 h 1387582"/>
              <a:gd name="connsiteX1" fmla="*/ 2199607 w 2199606"/>
              <a:gd name="connsiteY1" fmla="*/ 1387583 h 1387582"/>
              <a:gd name="connsiteX2" fmla="*/ 913013 w 2199606"/>
              <a:gd name="connsiteY2" fmla="*/ 108379 h 1387582"/>
              <a:gd name="connsiteX3" fmla="*/ 113306 w 2199606"/>
              <a:gd name="connsiteY3" fmla="*/ 0 h 1387582"/>
              <a:gd name="connsiteX4" fmla="*/ 0 w 2199606"/>
              <a:gd name="connsiteY4" fmla="*/ 560781 h 1387582"/>
            </a:gdLst>
            <a:ahLst/>
            <a:cxnLst/>
            <a:rect l="l" t="t" r="r" b="b"/>
            <a:pathLst>
              <a:path w="2199606" h="1387582">
                <a:moveTo>
                  <a:pt x="0" y="560781"/>
                </a:moveTo>
                <a:lnTo>
                  <a:pt x="2199607" y="1387583"/>
                </a:lnTo>
                <a:lnTo>
                  <a:pt x="913013" y="108379"/>
                </a:lnTo>
                <a:lnTo>
                  <a:pt x="113306" y="0"/>
                </a:lnTo>
                <a:lnTo>
                  <a:pt x="0" y="560781"/>
                </a:lnTo>
                <a:close/>
              </a:path>
            </a:pathLst>
          </a:custGeom>
          <a:solidFill>
            <a:schemeClr val="accent1"/>
          </a:solidFill>
          <a:ln w="82093" cap="flat">
            <a:no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4928676" y="4208126"/>
            <a:ext cx="3514851" cy="1732612"/>
          </a:xfrm>
          <a:custGeom>
            <a:avLst/>
            <a:gdLst>
              <a:gd name="connsiteX0" fmla="*/ 2275965 w 2423754"/>
              <a:gd name="connsiteY0" fmla="*/ 1078866 h 1202024"/>
              <a:gd name="connsiteX1" fmla="*/ 0 w 2423754"/>
              <a:gd name="connsiteY1" fmla="*/ 1202025 h 1202024"/>
              <a:gd name="connsiteX2" fmla="*/ 0 w 2423754"/>
              <a:gd name="connsiteY2" fmla="*/ 0 h 1202024"/>
              <a:gd name="connsiteX3" fmla="*/ 2423754 w 2423754"/>
              <a:gd name="connsiteY3" fmla="*/ 0 h 1202024"/>
            </a:gdLst>
            <a:ahLst/>
            <a:cxnLst/>
            <a:rect l="l" t="t" r="r" b="b"/>
            <a:pathLst>
              <a:path w="2423754" h="1202024">
                <a:moveTo>
                  <a:pt x="2275965" y="1078866"/>
                </a:moveTo>
                <a:lnTo>
                  <a:pt x="0" y="1202025"/>
                </a:lnTo>
                <a:lnTo>
                  <a:pt x="0" y="0"/>
                </a:lnTo>
                <a:lnTo>
                  <a:pt x="2423754" y="0"/>
                </a:lnTo>
                <a:close/>
              </a:path>
            </a:pathLst>
          </a:custGeom>
          <a:solidFill>
            <a:srgbClr val="FFFFFF">
              <a:alpha val="100000"/>
            </a:srgbClr>
          </a:solidFill>
          <a:ln w="82093" cap="flat">
            <a:no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4928676" y="4208126"/>
            <a:ext cx="3514851" cy="1732612"/>
          </a:xfrm>
          <a:custGeom>
            <a:avLst/>
            <a:gdLst>
              <a:gd name="connsiteX0" fmla="*/ 2275965 w 2423754"/>
              <a:gd name="connsiteY0" fmla="*/ 1078866 h 1202024"/>
              <a:gd name="connsiteX1" fmla="*/ 0 w 2423754"/>
              <a:gd name="connsiteY1" fmla="*/ 1202025 h 1202024"/>
              <a:gd name="connsiteX2" fmla="*/ 0 w 2423754"/>
              <a:gd name="connsiteY2" fmla="*/ 0 h 1202024"/>
              <a:gd name="connsiteX3" fmla="*/ 2423754 w 2423754"/>
              <a:gd name="connsiteY3" fmla="*/ 0 h 1202024"/>
            </a:gdLst>
            <a:ahLst/>
            <a:cxnLst/>
            <a:rect l="l" t="t" r="r" b="b"/>
            <a:pathLst>
              <a:path w="2423754" h="1202024">
                <a:moveTo>
                  <a:pt x="2275965" y="1078866"/>
                </a:moveTo>
                <a:lnTo>
                  <a:pt x="0" y="1202025"/>
                </a:lnTo>
                <a:lnTo>
                  <a:pt x="0" y="0"/>
                </a:lnTo>
                <a:lnTo>
                  <a:pt x="2423754" y="0"/>
                </a:lnTo>
                <a:close/>
              </a:path>
            </a:pathLst>
          </a:custGeom>
          <a:noFill/>
          <a:ln w="8209" cap="flat">
            <a:solidFill>
              <a:schemeClr val="accent1"/>
            </a:solidFill>
            <a:miter/>
          </a:ln>
        </p:spPr>
        <p:txBody>
          <a:bodyPr vert="horz" wrap="square" lIns="91440" tIns="45720" rIns="91440" bIns="45720" rtlCol="0" anchor="ctr"/>
          <a:lstStyle/>
          <a:p>
            <a:pPr algn="l"/>
            <a:endParaRPr kumimoji="1" lang="zh-CN" altLang="en-US"/>
          </a:p>
        </p:txBody>
      </p:sp>
      <p:sp>
        <p:nvSpPr>
          <p:cNvPr id="21" name="标题 1"/>
          <p:cNvSpPr txBox="1"/>
          <p:nvPr/>
        </p:nvSpPr>
        <p:spPr>
          <a:xfrm>
            <a:off x="4826278" y="4219960"/>
            <a:ext cx="3514851" cy="1732612"/>
          </a:xfrm>
          <a:custGeom>
            <a:avLst/>
            <a:gdLst>
              <a:gd name="connsiteX0" fmla="*/ 147790 w 2423754"/>
              <a:gd name="connsiteY0" fmla="*/ 123158 h 1202024"/>
              <a:gd name="connsiteX1" fmla="*/ 2423754 w 2423754"/>
              <a:gd name="connsiteY1" fmla="*/ 0 h 1202024"/>
              <a:gd name="connsiteX2" fmla="*/ 2423754 w 2423754"/>
              <a:gd name="connsiteY2" fmla="*/ 1202025 h 1202024"/>
              <a:gd name="connsiteX3" fmla="*/ 0 w 2423754"/>
              <a:gd name="connsiteY3" fmla="*/ 1202025 h 1202024"/>
            </a:gdLst>
            <a:ahLst/>
            <a:cxnLst/>
            <a:rect l="l" t="t" r="r" b="b"/>
            <a:pathLst>
              <a:path w="2423754" h="1202024">
                <a:moveTo>
                  <a:pt x="147790" y="123158"/>
                </a:moveTo>
                <a:lnTo>
                  <a:pt x="2423754" y="0"/>
                </a:lnTo>
                <a:lnTo>
                  <a:pt x="2423754" y="1202025"/>
                </a:lnTo>
                <a:lnTo>
                  <a:pt x="0" y="1202025"/>
                </a:lnTo>
                <a:close/>
              </a:path>
            </a:pathLst>
          </a:custGeom>
          <a:noFill/>
          <a:ln w="8209" cap="flat">
            <a:solidFill>
              <a:schemeClr val="accent1"/>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5247077" y="4436623"/>
            <a:ext cx="2800744" cy="259187"/>
          </a:xfrm>
          <a:prstGeom prst="rect">
            <a:avLst/>
          </a:prstGeom>
          <a:noFill/>
          <a:ln>
            <a:noFill/>
          </a:ln>
        </p:spPr>
        <p:txBody>
          <a:bodyPr vert="horz" wrap="square" lIns="0" tIns="0" rIns="0" bIns="0" rtlCol="0" anchor="b"/>
          <a:lstStyle/>
          <a:p>
            <a:pPr algn="l"/>
            <a:r>
              <a:rPr kumimoji="1" lang="en-US" altLang="zh-CN" sz="1400" dirty="0">
                <a:ln w="12700">
                  <a:noFill/>
                </a:ln>
                <a:solidFill>
                  <a:schemeClr val="tx1"/>
                </a:solidFill>
                <a:effectLst>
                  <a:outerShdw blurRad="38100" dist="38100" dir="2700000" algn="tl">
                    <a:srgbClr val="000000">
                      <a:alpha val="43137"/>
                    </a:srgbClr>
                  </a:outerShdw>
                </a:effectLst>
                <a:latin typeface="+mj-ea"/>
                <a:ea typeface="+mj-ea"/>
                <a:cs typeface="OPPOSans B"/>
              </a:rPr>
              <a:t>安全限制</a:t>
            </a:r>
            <a:r>
              <a:rPr kumimoji="1" lang="zh-CN" altLang="en-US" sz="1400" dirty="0">
                <a:ln w="12700">
                  <a:noFill/>
                </a:ln>
                <a:solidFill>
                  <a:schemeClr val="tx1"/>
                </a:solidFill>
                <a:effectLst>
                  <a:outerShdw blurRad="38100" dist="38100" dir="2700000" algn="tl">
                    <a:srgbClr val="000000">
                      <a:alpha val="43137"/>
                    </a:srgbClr>
                  </a:outerShdw>
                </a:effectLst>
                <a:latin typeface="+mj-ea"/>
                <a:ea typeface="+mj-ea"/>
                <a:cs typeface="OPPOSans B"/>
              </a:rPr>
              <a:t>级别</a:t>
            </a:r>
            <a:r>
              <a:rPr kumimoji="1" lang="en-US" altLang="zh-CN" sz="1400" dirty="0">
                <a:ln w="12700">
                  <a:noFill/>
                </a:ln>
                <a:solidFill>
                  <a:schemeClr val="tx1"/>
                </a:solidFill>
                <a:effectLst>
                  <a:outerShdw blurRad="38100" dist="38100" dir="2700000" algn="tl">
                    <a:srgbClr val="000000">
                      <a:alpha val="43137"/>
                    </a:srgbClr>
                  </a:outerShdw>
                </a:effectLst>
                <a:latin typeface="+mj-ea"/>
                <a:ea typeface="+mj-ea"/>
                <a:cs typeface="OPPOSans B"/>
              </a:rPr>
              <a:t>高</a:t>
            </a:r>
            <a:endParaRPr kumimoji="1" lang="zh-CN" altLang="en-US" dirty="0">
              <a:effectLst>
                <a:outerShdw blurRad="38100" dist="38100" dir="2700000" algn="tl">
                  <a:srgbClr val="000000">
                    <a:alpha val="43137"/>
                  </a:srgbClr>
                </a:outerShdw>
              </a:effectLst>
              <a:latin typeface="+mj-ea"/>
              <a:ea typeface="+mj-ea"/>
            </a:endParaRPr>
          </a:p>
        </p:txBody>
      </p:sp>
      <p:sp>
        <p:nvSpPr>
          <p:cNvPr id="23" name="标题 1"/>
          <p:cNvSpPr txBox="1"/>
          <p:nvPr/>
        </p:nvSpPr>
        <p:spPr>
          <a:xfrm>
            <a:off x="5378674" y="4749151"/>
            <a:ext cx="2800744" cy="952439"/>
          </a:xfrm>
          <a:prstGeom prst="rect">
            <a:avLst/>
          </a:prstGeom>
          <a:noFill/>
          <a:ln>
            <a:noFill/>
          </a:ln>
        </p:spPr>
        <p:txBody>
          <a:bodyPr vert="horz" wrap="square" lIns="0" tIns="0" rIns="0" bIns="0" rtlCol="0" anchor="t"/>
          <a:lstStyle/>
          <a:p>
            <a:pPr algn="l"/>
            <a:r>
              <a:rPr kumimoji="1" lang="en-US" altLang="zh-CN"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   对外无网络,T100</a:t>
            </a:r>
            <a:r>
              <a:rPr kumimoji="1" lang="zh-CN" altLang="en-US"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程序</a:t>
            </a:r>
            <a:r>
              <a:rPr kumimoji="1" lang="en-US" altLang="zh-CN"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文件需刻录为光盘载入，</a:t>
            </a:r>
            <a:r>
              <a:rPr kumimoji="1" lang="zh-CN" altLang="en-US"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并提前写好解压，赋予权限等操作。以封装成</a:t>
            </a:r>
            <a:r>
              <a:rPr kumimoji="1" lang="en-US" altLang="zh-CN"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rpm</a:t>
            </a:r>
            <a:r>
              <a:rPr kumimoji="1" lang="zh-CN" altLang="en-US"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包的方式进行</a:t>
            </a:r>
            <a:endParaRPr kumimoji="1" lang="zh-CN" altLang="en-US"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endParaRPr>
          </a:p>
        </p:txBody>
      </p:sp>
      <p:sp>
        <p:nvSpPr>
          <p:cNvPr id="24" name="标题 1"/>
          <p:cNvSpPr txBox="1"/>
          <p:nvPr/>
        </p:nvSpPr>
        <p:spPr>
          <a:xfrm>
            <a:off x="4220471" y="3972208"/>
            <a:ext cx="511542" cy="531922"/>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2" name="Title 1"/>
          <p:cNvSpPr>
            <a:spLocks noGrp="1"/>
          </p:cNvSpPr>
          <p:nvPr/>
        </p:nvSpPr>
        <p:spPr>
          <a:xfrm>
            <a:off x="1339279" y="540922"/>
            <a:ext cx="3628390" cy="787400"/>
          </a:xfrm>
          <a:prstGeom prst="rect">
            <a:avLst/>
          </a:prstGeom>
        </p:spPr>
        <p:txBody>
          <a:bodyPr vert="horz" lIns="91440" tIns="45720" rIns="91440" bIns="45720" rtlCol="0" anchor="ctr">
            <a:normAutofit fontScale="80000" lnSpcReduction="10000"/>
            <a:scene3d>
              <a:camera prst="orthographicFront"/>
              <a:lightRig rig="threePt" dir="t"/>
            </a:scene3d>
          </a:bodyPr>
          <a:lstStyle>
            <a:lvl1pPr algn="l" defTabSz="914400" rtl="0" eaLnBrk="1" latinLnBrk="0" hangingPunct="1">
              <a:lnSpc>
                <a:spcPct val="90000"/>
              </a:lnSpc>
              <a:spcBef>
                <a:spcPct val="0"/>
              </a:spcBef>
              <a:buNone/>
              <a:defRPr sz="4000" kern="1200">
                <a:solidFill>
                  <a:schemeClr val="tx1">
                    <a:lumMod val="65000"/>
                    <a:lumOff val="35000"/>
                  </a:schemeClr>
                </a:solidFill>
                <a:latin typeface="+mj-lt"/>
                <a:ea typeface="+mj-ea"/>
                <a:cs typeface="+mj-cs"/>
              </a:defRPr>
            </a:lvl1pPr>
          </a:lstStyle>
          <a:p>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工作呈现</a:t>
            </a:r>
            <a:r>
              <a:rPr lang="en-US" altLang="zh-CN"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综合能力</a:t>
            </a:r>
            <a:endParaRPr lang="zh-CN" altLang="en-US" sz="36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endParaRPr>
          </a:p>
        </p:txBody>
      </p:sp>
      <p:grpSp>
        <p:nvGrpSpPr>
          <p:cNvPr id="27" name="Group 110"/>
          <p:cNvGrpSpPr/>
          <p:nvPr/>
        </p:nvGrpSpPr>
        <p:grpSpPr>
          <a:xfrm>
            <a:off x="536639" y="587912"/>
            <a:ext cx="659130" cy="657860"/>
            <a:chOff x="654724" y="1189182"/>
            <a:chExt cx="1097876" cy="1084551"/>
          </a:xfrm>
        </p:grpSpPr>
        <p:sp>
          <p:nvSpPr>
            <p:cNvPr id="31" name="Rounded Rectangle 111"/>
            <p:cNvSpPr/>
            <p:nvPr/>
          </p:nvSpPr>
          <p:spPr>
            <a:xfrm>
              <a:off x="654724" y="1246789"/>
              <a:ext cx="1097876" cy="1026944"/>
            </a:xfrm>
            <a:prstGeom prst="roundRect">
              <a:avLst>
                <a:gd name="adj" fmla="val 9247"/>
              </a:avLst>
            </a:prstGeom>
            <a:solidFill>
              <a:schemeClr val="accent3">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
          <p:nvSpPr>
            <p:cNvPr id="32" name="Rounded Rectangle 112"/>
            <p:cNvSpPr/>
            <p:nvPr/>
          </p:nvSpPr>
          <p:spPr>
            <a:xfrm>
              <a:off x="654724" y="1189182"/>
              <a:ext cx="1097876" cy="1026944"/>
            </a:xfrm>
            <a:prstGeom prst="roundRect">
              <a:avLst>
                <a:gd name="adj" fmla="val 9247"/>
              </a:avLst>
            </a:prstGeom>
            <a:solidFill>
              <a:srgbClr val="41B6E7"/>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grpSp>
      <p:grpSp>
        <p:nvGrpSpPr>
          <p:cNvPr id="33" name="Group 110"/>
          <p:cNvGrpSpPr/>
          <p:nvPr/>
        </p:nvGrpSpPr>
        <p:grpSpPr>
          <a:xfrm>
            <a:off x="536639" y="587912"/>
            <a:ext cx="659130" cy="657860"/>
            <a:chOff x="654724" y="1189182"/>
            <a:chExt cx="1097876" cy="1084551"/>
          </a:xfrm>
        </p:grpSpPr>
        <p:sp>
          <p:nvSpPr>
            <p:cNvPr id="34" name="Rounded Rectangle 111"/>
            <p:cNvSpPr/>
            <p:nvPr/>
          </p:nvSpPr>
          <p:spPr>
            <a:xfrm>
              <a:off x="654724" y="1246789"/>
              <a:ext cx="1097876" cy="1026944"/>
            </a:xfrm>
            <a:prstGeom prst="roundRect">
              <a:avLst>
                <a:gd name="adj" fmla="val 9247"/>
              </a:avLst>
            </a:prstGeom>
            <a:solidFill>
              <a:schemeClr val="accent3">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
          <p:nvSpPr>
            <p:cNvPr id="35" name="Rounded Rectangle 112"/>
            <p:cNvSpPr/>
            <p:nvPr/>
          </p:nvSpPr>
          <p:spPr>
            <a:xfrm>
              <a:off x="654724" y="1189182"/>
              <a:ext cx="1097876" cy="1026944"/>
            </a:xfrm>
            <a:prstGeom prst="roundRect">
              <a:avLst>
                <a:gd name="adj" fmla="val 9247"/>
              </a:avLst>
            </a:prstGeom>
            <a:solidFill>
              <a:srgbClr val="41B6E7"/>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grpSp>
      <p:sp>
        <p:nvSpPr>
          <p:cNvPr id="36" name="Freeform 133"/>
          <p:cNvSpPr/>
          <p:nvPr/>
        </p:nvSpPr>
        <p:spPr bwMode="auto">
          <a:xfrm>
            <a:off x="648247" y="648729"/>
            <a:ext cx="434313" cy="501282"/>
          </a:xfrm>
          <a:custGeom>
            <a:avLst/>
            <a:gdLst/>
            <a:ahLst/>
            <a:cxnLst>
              <a:cxn ang="0">
                <a:pos x="112" y="89"/>
              </a:cxn>
              <a:cxn ang="0">
                <a:pos x="86" y="75"/>
              </a:cxn>
              <a:cxn ang="0">
                <a:pos x="72" y="69"/>
              </a:cxn>
              <a:cxn ang="0">
                <a:pos x="72" y="58"/>
              </a:cxn>
              <a:cxn ang="0">
                <a:pos x="77" y="45"/>
              </a:cxn>
              <a:cxn ang="0">
                <a:pos x="83" y="38"/>
              </a:cxn>
              <a:cxn ang="0">
                <a:pos x="79" y="30"/>
              </a:cxn>
              <a:cxn ang="0">
                <a:pos x="80" y="18"/>
              </a:cxn>
              <a:cxn ang="0">
                <a:pos x="58" y="0"/>
              </a:cxn>
              <a:cxn ang="0">
                <a:pos x="35" y="18"/>
              </a:cxn>
              <a:cxn ang="0">
                <a:pos x="36" y="30"/>
              </a:cxn>
              <a:cxn ang="0">
                <a:pos x="33" y="38"/>
              </a:cxn>
              <a:cxn ang="0">
                <a:pos x="38" y="45"/>
              </a:cxn>
              <a:cxn ang="0">
                <a:pos x="44" y="58"/>
              </a:cxn>
              <a:cxn ang="0">
                <a:pos x="44" y="69"/>
              </a:cxn>
              <a:cxn ang="0">
                <a:pos x="30" y="75"/>
              </a:cxn>
              <a:cxn ang="0">
                <a:pos x="4" y="89"/>
              </a:cxn>
              <a:cxn ang="0">
                <a:pos x="1" y="116"/>
              </a:cxn>
              <a:cxn ang="0">
                <a:pos x="114" y="116"/>
              </a:cxn>
              <a:cxn ang="0">
                <a:pos x="112" y="89"/>
              </a:cxn>
            </a:cxnLst>
            <a:rect l="0" t="0" r="r" b="b"/>
            <a:pathLst>
              <a:path w="115" h="116">
                <a:moveTo>
                  <a:pt x="112" y="89"/>
                </a:moveTo>
                <a:cubicBezTo>
                  <a:pt x="109" y="83"/>
                  <a:pt x="97" y="80"/>
                  <a:pt x="86" y="75"/>
                </a:cubicBezTo>
                <a:cubicBezTo>
                  <a:pt x="75" y="71"/>
                  <a:pt x="72" y="69"/>
                  <a:pt x="72" y="69"/>
                </a:cubicBezTo>
                <a:cubicBezTo>
                  <a:pt x="72" y="58"/>
                  <a:pt x="72" y="58"/>
                  <a:pt x="72" y="58"/>
                </a:cubicBezTo>
                <a:cubicBezTo>
                  <a:pt x="72" y="58"/>
                  <a:pt x="76" y="55"/>
                  <a:pt x="77" y="45"/>
                </a:cubicBezTo>
                <a:cubicBezTo>
                  <a:pt x="80" y="45"/>
                  <a:pt x="83" y="41"/>
                  <a:pt x="83" y="38"/>
                </a:cubicBezTo>
                <a:cubicBezTo>
                  <a:pt x="83" y="36"/>
                  <a:pt x="83" y="29"/>
                  <a:pt x="79" y="30"/>
                </a:cubicBezTo>
                <a:cubicBezTo>
                  <a:pt x="80" y="25"/>
                  <a:pt x="81" y="20"/>
                  <a:pt x="80" y="18"/>
                </a:cubicBezTo>
                <a:cubicBezTo>
                  <a:pt x="80" y="9"/>
                  <a:pt x="71" y="0"/>
                  <a:pt x="58" y="0"/>
                </a:cubicBezTo>
                <a:cubicBezTo>
                  <a:pt x="45" y="0"/>
                  <a:pt x="36" y="9"/>
                  <a:pt x="35" y="18"/>
                </a:cubicBezTo>
                <a:cubicBezTo>
                  <a:pt x="35" y="20"/>
                  <a:pt x="35" y="25"/>
                  <a:pt x="36" y="30"/>
                </a:cubicBezTo>
                <a:cubicBezTo>
                  <a:pt x="33" y="29"/>
                  <a:pt x="32" y="36"/>
                  <a:pt x="33" y="38"/>
                </a:cubicBezTo>
                <a:cubicBezTo>
                  <a:pt x="33" y="41"/>
                  <a:pt x="35" y="45"/>
                  <a:pt x="38" y="45"/>
                </a:cubicBezTo>
                <a:cubicBezTo>
                  <a:pt x="39" y="55"/>
                  <a:pt x="44" y="58"/>
                  <a:pt x="44" y="58"/>
                </a:cubicBezTo>
                <a:cubicBezTo>
                  <a:pt x="44" y="69"/>
                  <a:pt x="44" y="69"/>
                  <a:pt x="44" y="69"/>
                </a:cubicBezTo>
                <a:cubicBezTo>
                  <a:pt x="44" y="69"/>
                  <a:pt x="41" y="71"/>
                  <a:pt x="30" y="75"/>
                </a:cubicBezTo>
                <a:cubicBezTo>
                  <a:pt x="18" y="80"/>
                  <a:pt x="7" y="83"/>
                  <a:pt x="4" y="89"/>
                </a:cubicBezTo>
                <a:cubicBezTo>
                  <a:pt x="0" y="93"/>
                  <a:pt x="1" y="116"/>
                  <a:pt x="1" y="116"/>
                </a:cubicBezTo>
                <a:cubicBezTo>
                  <a:pt x="114" y="116"/>
                  <a:pt x="114" y="116"/>
                  <a:pt x="114" y="116"/>
                </a:cubicBezTo>
                <a:cubicBezTo>
                  <a:pt x="114" y="116"/>
                  <a:pt x="115" y="93"/>
                  <a:pt x="112" y="89"/>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9187581" y="1971041"/>
            <a:ext cx="1470523" cy="304800"/>
          </a:xfrm>
          <a:prstGeom prst="rect">
            <a:avLst/>
          </a:prstGeom>
          <a:noFill/>
          <a:ln>
            <a:noFill/>
          </a:ln>
        </p:spPr>
        <p:txBody>
          <a:bodyPr vert="horz" wrap="square" lIns="0" tIns="0" rIns="0" bIns="0" rtlCol="0" anchor="b"/>
          <a:lstStyle/>
          <a:p>
            <a:pPr algn="l"/>
            <a:r>
              <a:rPr kumimoji="1" lang="en-US" altLang="zh-CN" sz="1400" dirty="0">
                <a:ln w="12700">
                  <a:noFill/>
                </a:ln>
                <a:solidFill>
                  <a:schemeClr val="accent1"/>
                </a:solidFill>
                <a:latin typeface="OPPOSans H"/>
                <a:ea typeface="OPPOSans H"/>
                <a:cs typeface="OPPOSans H"/>
              </a:rPr>
              <a:t>4.项目经理及业务</a:t>
            </a:r>
            <a:endParaRPr kumimoji="1" lang="zh-CN" altLang="en-US" dirty="0"/>
          </a:p>
        </p:txBody>
      </p:sp>
      <p:sp>
        <p:nvSpPr>
          <p:cNvPr id="5" name="标题 1"/>
          <p:cNvSpPr txBox="1"/>
          <p:nvPr/>
        </p:nvSpPr>
        <p:spPr>
          <a:xfrm>
            <a:off x="9035181" y="2573020"/>
            <a:ext cx="2331319" cy="1030862"/>
          </a:xfrm>
          <a:prstGeom prst="rect">
            <a:avLst/>
          </a:prstGeom>
          <a:noFill/>
          <a:ln>
            <a:noFill/>
          </a:ln>
        </p:spPr>
        <p:txBody>
          <a:bodyPr vert="horz" wrap="square" lIns="0" tIns="0" rIns="0" bIns="0" rtlCol="0" anchor="t"/>
          <a:lstStyle/>
          <a:p>
            <a:pPr marL="285750" indent="-285750" algn="l">
              <a:buFont typeface="Wingdings" panose="05000000000000000000" pitchFamily="2" charset="2"/>
              <a:buChar char="Ø"/>
            </a:pPr>
            <a:r>
              <a:rPr kumimoji="1" lang="en-US" altLang="zh-CN"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及时反馈每天部署进度
拉动多方进行线上线下沟通系统部署相关需求，把控项目进度</a:t>
            </a:r>
            <a:endParaRPr kumimoji="1" lang="zh-CN" altLang="en-US"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endParaRPr>
          </a:p>
        </p:txBody>
      </p:sp>
      <p:sp>
        <p:nvSpPr>
          <p:cNvPr id="6" name="标题 1"/>
          <p:cNvSpPr txBox="1"/>
          <p:nvPr/>
        </p:nvSpPr>
        <p:spPr>
          <a:xfrm>
            <a:off x="8549527" y="3652211"/>
            <a:ext cx="2880000" cy="508000"/>
          </a:xfrm>
          <a:prstGeom prst="rect">
            <a:avLst/>
          </a:prstGeom>
          <a:noFill/>
          <a:ln>
            <a:noFill/>
          </a:ln>
        </p:spPr>
        <p:txBody>
          <a:bodyPr vert="horz" wrap="square" lIns="0" tIns="0" rIns="0" bIns="0" rtlCol="0" anchor="b"/>
          <a:lstStyle/>
          <a:p>
            <a:pPr algn="l"/>
            <a:r>
              <a:rPr kumimoji="1" lang="en-US" altLang="zh-CN" sz="1400" dirty="0">
                <a:ln w="12700">
                  <a:noFill/>
                </a:ln>
                <a:solidFill>
                  <a:schemeClr val="accent1"/>
                </a:solidFill>
                <a:latin typeface="OPPOSans H"/>
                <a:ea typeface="OPPOSans H"/>
                <a:cs typeface="OPPOSans H"/>
              </a:rPr>
              <a:t>5.与客户沟通</a:t>
            </a:r>
            <a:endParaRPr kumimoji="1" lang="zh-CN" altLang="en-US"/>
          </a:p>
        </p:txBody>
      </p:sp>
      <p:sp>
        <p:nvSpPr>
          <p:cNvPr id="7" name="标题 1"/>
          <p:cNvSpPr txBox="1"/>
          <p:nvPr/>
        </p:nvSpPr>
        <p:spPr>
          <a:xfrm>
            <a:off x="8830538" y="4329628"/>
            <a:ext cx="2880000" cy="1082040"/>
          </a:xfrm>
          <a:prstGeom prst="rect">
            <a:avLst/>
          </a:prstGeom>
          <a:noFill/>
          <a:ln>
            <a:noFill/>
          </a:ln>
        </p:spPr>
        <p:txBody>
          <a:bodyPr vert="horz" wrap="square" lIns="0" tIns="0" rIns="0" bIns="0" rtlCol="0" anchor="t"/>
          <a:lstStyle/>
          <a:p>
            <a:pPr marL="285750" indent="-285750" algn="l">
              <a:buFont typeface="Wingdings" panose="05000000000000000000" pitchFamily="2" charset="2"/>
              <a:buChar char="Ø"/>
            </a:pPr>
            <a:r>
              <a:rPr kumimoji="1" lang="en-US" altLang="zh-CN"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当前环境仅支持搭建正式区环境</a:t>
            </a:r>
            <a:endParaRPr kumimoji="1" lang="en-US" altLang="zh-CN"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endParaRPr>
          </a:p>
          <a:p>
            <a:pPr marL="285750" indent="-285750" algn="l">
              <a:buFont typeface="Wingdings" panose="05000000000000000000" pitchFamily="2" charset="2"/>
              <a:buChar char="Ø"/>
            </a:pPr>
            <a:r>
              <a:rPr kumimoji="1" lang="zh-CN" altLang="en-US"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文件拷贝方式</a:t>
            </a:r>
            <a:endParaRPr kumimoji="1" lang="zh-CN" altLang="en-US"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endParaRPr>
          </a:p>
        </p:txBody>
      </p:sp>
      <p:sp>
        <p:nvSpPr>
          <p:cNvPr id="8" name="标题 1"/>
          <p:cNvSpPr txBox="1"/>
          <p:nvPr/>
        </p:nvSpPr>
        <p:spPr>
          <a:xfrm>
            <a:off x="4273786" y="5237949"/>
            <a:ext cx="3600000" cy="226662"/>
          </a:xfrm>
          <a:prstGeom prst="rect">
            <a:avLst/>
          </a:prstGeom>
          <a:noFill/>
          <a:ln>
            <a:noFill/>
          </a:ln>
        </p:spPr>
        <p:txBody>
          <a:bodyPr vert="horz" wrap="square" lIns="0" tIns="0" rIns="0" bIns="0" rtlCol="0" anchor="b"/>
          <a:lstStyle/>
          <a:p>
            <a:pPr algn="ctr"/>
            <a:r>
              <a:rPr kumimoji="1" lang="en-US" altLang="zh-CN" sz="1400" dirty="0">
                <a:ln w="12700">
                  <a:noFill/>
                </a:ln>
                <a:solidFill>
                  <a:schemeClr val="accent1"/>
                </a:solidFill>
                <a:latin typeface="OPPOSans H"/>
                <a:ea typeface="OPPOSans H"/>
                <a:cs typeface="OPPOSans H"/>
              </a:rPr>
              <a:t>3.与产品中心反馈</a:t>
            </a:r>
            <a:endParaRPr kumimoji="1" lang="zh-CN" altLang="en-US" dirty="0"/>
          </a:p>
        </p:txBody>
      </p:sp>
      <p:sp>
        <p:nvSpPr>
          <p:cNvPr id="9" name="标题 1"/>
          <p:cNvSpPr txBox="1"/>
          <p:nvPr/>
        </p:nvSpPr>
        <p:spPr>
          <a:xfrm>
            <a:off x="3667252" y="5606232"/>
            <a:ext cx="5367929" cy="1126639"/>
          </a:xfrm>
          <a:prstGeom prst="rect">
            <a:avLst/>
          </a:prstGeom>
          <a:noFill/>
          <a:ln>
            <a:noFill/>
          </a:ln>
        </p:spPr>
        <p:txBody>
          <a:bodyPr vert="horz" wrap="square" lIns="0" tIns="0" rIns="0" bIns="0" rtlCol="0" anchor="t"/>
          <a:lstStyle/>
          <a:p>
            <a:pPr marL="285750" indent="-285750">
              <a:buFont typeface="Wingdings" panose="05000000000000000000" pitchFamily="2" charset="2"/>
              <a:buChar char="Ø"/>
            </a:pPr>
            <a:r>
              <a:rPr kumimoji="1" lang="en-US" altLang="zh-CN"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提供一版移除三员管控操作系统镜像作为出货验证环境
系统底层限制，不支持修改系统文件
确认出货环境数据库不得高于客户环境版本
shell默认支持bash,需调整出货环境脚本文件</a:t>
            </a:r>
            <a:endParaRPr kumimoji="1" lang="zh-CN" altLang="en-US"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endParaRPr>
          </a:p>
        </p:txBody>
      </p:sp>
      <p:sp>
        <p:nvSpPr>
          <p:cNvPr id="10" name="标题 1"/>
          <p:cNvSpPr txBox="1"/>
          <p:nvPr/>
        </p:nvSpPr>
        <p:spPr>
          <a:xfrm>
            <a:off x="1211283" y="1971041"/>
            <a:ext cx="1789740" cy="304800"/>
          </a:xfrm>
          <a:prstGeom prst="rect">
            <a:avLst/>
          </a:prstGeom>
          <a:noFill/>
          <a:ln>
            <a:noFill/>
          </a:ln>
        </p:spPr>
        <p:txBody>
          <a:bodyPr vert="horz" wrap="square" lIns="0" tIns="0" rIns="0" bIns="0" rtlCol="0" anchor="b"/>
          <a:lstStyle/>
          <a:p>
            <a:pPr algn="r"/>
            <a:r>
              <a:rPr kumimoji="1" lang="en-US" altLang="zh-CN" sz="1400" dirty="0">
                <a:ln w="12700">
                  <a:noFill/>
                </a:ln>
                <a:solidFill>
                  <a:schemeClr val="accent1"/>
                </a:solidFill>
                <a:latin typeface="OPPOSans H"/>
                <a:ea typeface="OPPOSans H"/>
                <a:cs typeface="OPPOSans H"/>
              </a:rPr>
              <a:t>1.与服务器供应商沟通</a:t>
            </a:r>
            <a:endParaRPr kumimoji="1" lang="zh-CN" altLang="en-US" dirty="0"/>
          </a:p>
        </p:txBody>
      </p:sp>
      <p:sp>
        <p:nvSpPr>
          <p:cNvPr id="11" name="标题 1"/>
          <p:cNvSpPr txBox="1"/>
          <p:nvPr/>
        </p:nvSpPr>
        <p:spPr>
          <a:xfrm>
            <a:off x="920838" y="2575988"/>
            <a:ext cx="2340623" cy="1054166"/>
          </a:xfrm>
          <a:prstGeom prst="rect">
            <a:avLst/>
          </a:prstGeom>
          <a:noFill/>
          <a:ln>
            <a:noFill/>
          </a:ln>
        </p:spPr>
        <p:txBody>
          <a:bodyPr vert="horz" wrap="square" lIns="0" tIns="0" rIns="0" bIns="0" rtlCol="0" anchor="t"/>
          <a:lstStyle/>
          <a:p>
            <a:pPr marL="285750" indent="-285750" algn="l">
              <a:buFont typeface="Wingdings" panose="05000000000000000000" pitchFamily="2" charset="2"/>
              <a:buChar char="Ø"/>
            </a:pPr>
            <a:r>
              <a:rPr kumimoji="1" lang="en-US" altLang="zh-CN"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确认当前服务器版本
</a:t>
            </a:r>
            <a:r>
              <a:rPr kumimoji="1" lang="en-US" altLang="zh-CN" sz="14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涉密版服务器操作方式</a:t>
            </a:r>
            <a:r>
              <a:rPr kumimoji="1" lang="en-US" altLang="zh-CN"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
rpm包封装规格及安装方式</a:t>
            </a:r>
            <a:endParaRPr kumimoji="1" lang="zh-CN" altLang="en-US"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endParaRPr>
          </a:p>
        </p:txBody>
      </p:sp>
      <p:sp>
        <p:nvSpPr>
          <p:cNvPr id="12" name="标题 1"/>
          <p:cNvSpPr txBox="1"/>
          <p:nvPr/>
        </p:nvSpPr>
        <p:spPr>
          <a:xfrm>
            <a:off x="1430976" y="3922437"/>
            <a:ext cx="2179883" cy="237773"/>
          </a:xfrm>
          <a:prstGeom prst="rect">
            <a:avLst/>
          </a:prstGeom>
          <a:noFill/>
          <a:ln>
            <a:noFill/>
          </a:ln>
        </p:spPr>
        <p:txBody>
          <a:bodyPr vert="horz" wrap="square" lIns="0" tIns="0" rIns="0" bIns="0" rtlCol="0" anchor="b"/>
          <a:lstStyle/>
          <a:p>
            <a:pPr algn="r"/>
            <a:r>
              <a:rPr kumimoji="1" lang="en-US" altLang="zh-CN" sz="1400" dirty="0">
                <a:ln w="12700">
                  <a:noFill/>
                </a:ln>
                <a:solidFill>
                  <a:schemeClr val="accent1"/>
                </a:solidFill>
                <a:latin typeface="OPPOSans H"/>
                <a:ea typeface="OPPOSans H"/>
                <a:cs typeface="OPPOSans H"/>
              </a:rPr>
              <a:t>2.与达梦数据库供应商沟通</a:t>
            </a:r>
            <a:endParaRPr kumimoji="1" lang="zh-CN" altLang="en-US" dirty="0"/>
          </a:p>
        </p:txBody>
      </p:sp>
      <p:sp>
        <p:nvSpPr>
          <p:cNvPr id="13" name="标题 1"/>
          <p:cNvSpPr txBox="1"/>
          <p:nvPr/>
        </p:nvSpPr>
        <p:spPr>
          <a:xfrm>
            <a:off x="1097390" y="4335082"/>
            <a:ext cx="2880000" cy="825948"/>
          </a:xfrm>
          <a:prstGeom prst="rect">
            <a:avLst/>
          </a:prstGeom>
          <a:noFill/>
          <a:ln>
            <a:noFill/>
          </a:ln>
        </p:spPr>
        <p:txBody>
          <a:bodyPr vert="horz" wrap="square" lIns="0" tIns="0" rIns="0" bIns="0" rtlCol="0" anchor="t"/>
          <a:lstStyle/>
          <a:p>
            <a:pPr marL="285750" indent="-285750" algn="l">
              <a:buFont typeface="Wingdings" panose="05000000000000000000" pitchFamily="2" charset="2"/>
              <a:buChar char="Ø"/>
            </a:pPr>
            <a:r>
              <a:rPr kumimoji="1" lang="en-US" altLang="zh-CN"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确认数据库安装版本
涉密版数据库为单实例数据库</a:t>
            </a:r>
            <a:endParaRPr kumimoji="1" lang="zh-CN" altLang="en-US"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endParaRPr>
          </a:p>
        </p:txBody>
      </p:sp>
      <p:sp>
        <p:nvSpPr>
          <p:cNvPr id="14" name="标题 1"/>
          <p:cNvSpPr txBox="1"/>
          <p:nvPr/>
        </p:nvSpPr>
        <p:spPr>
          <a:xfrm rot="10800000">
            <a:off x="3759002" y="43608"/>
            <a:ext cx="4675469" cy="4675469"/>
          </a:xfrm>
          <a:prstGeom prst="arc">
            <a:avLst>
              <a:gd name="adj1" fmla="val 8769543"/>
              <a:gd name="adj2" fmla="val 1985011"/>
            </a:avLst>
          </a:prstGeom>
          <a:noFill/>
          <a:ln w="41275" cap="sq">
            <a:gradFill>
              <a:gsLst>
                <a:gs pos="0">
                  <a:schemeClr val="bg1">
                    <a:lumMod val="75000"/>
                  </a:schemeClr>
                </a:gs>
                <a:gs pos="100000">
                  <a:schemeClr val="accent1">
                    <a:lumMod val="5000"/>
                    <a:lumOff val="95000"/>
                    <a:alpha val="0"/>
                  </a:schemeClr>
                </a:gs>
              </a:gsLst>
              <a:lin ang="5400000" scaled="0"/>
            </a:grad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3600000">
            <a:off x="4021158" y="3605731"/>
            <a:ext cx="730632" cy="730632"/>
          </a:xfrm>
          <a:prstGeom prst="ellipse">
            <a:avLst/>
          </a:prstGeom>
          <a:gradFill>
            <a:gsLst>
              <a:gs pos="0">
                <a:schemeClr val="accent1">
                  <a:lumMod val="40000"/>
                  <a:lumOff val="60000"/>
                </a:schemeClr>
              </a:gs>
              <a:gs pos="49000">
                <a:schemeClr val="accent1">
                  <a:lumMod val="60000"/>
                  <a:lumOff val="40000"/>
                </a:schemeClr>
              </a:gs>
              <a:gs pos="100000">
                <a:schemeClr val="accent1">
                  <a:lumMod val="75000"/>
                </a:schemeClr>
              </a:gs>
            </a:gsLst>
            <a:lin ang="2700000" scaled="0"/>
          </a:gradFill>
          <a:ln w="12700" cap="sq">
            <a:noFill/>
            <a:miter/>
          </a:ln>
          <a:effectLst>
            <a:outerShdw blurRad="355600" dist="190500" dir="5400000" algn="tr" rotWithShape="0">
              <a:schemeClr val="accent1">
                <a:lumMod val="75000"/>
                <a:alpha val="20000"/>
              </a:schemeClr>
            </a:outerShdw>
          </a:effectLst>
        </p:spPr>
        <p:txBody>
          <a:bodyPr vert="horz" wrap="square" lIns="91440" tIns="45720" rIns="91440" bIns="45720" rtlCol="0" anchor="ctr"/>
          <a:lstStyle/>
          <a:p>
            <a:pPr algn="ctr"/>
            <a:endParaRPr kumimoji="1" lang="zh-CN" altLang="en-US"/>
          </a:p>
        </p:txBody>
      </p:sp>
      <p:sp>
        <p:nvSpPr>
          <p:cNvPr id="16" name="标题 1"/>
          <p:cNvSpPr txBox="1"/>
          <p:nvPr/>
        </p:nvSpPr>
        <p:spPr>
          <a:xfrm>
            <a:off x="4248443" y="3781535"/>
            <a:ext cx="297437" cy="339682"/>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7" name="标题 1"/>
          <p:cNvSpPr txBox="1"/>
          <p:nvPr/>
        </p:nvSpPr>
        <p:spPr>
          <a:xfrm rot="3600000">
            <a:off x="7415972" y="3605731"/>
            <a:ext cx="730632" cy="730632"/>
          </a:xfrm>
          <a:prstGeom prst="ellipse">
            <a:avLst/>
          </a:prstGeom>
          <a:gradFill>
            <a:gsLst>
              <a:gs pos="0">
                <a:schemeClr val="accent1">
                  <a:lumMod val="40000"/>
                  <a:lumOff val="60000"/>
                </a:schemeClr>
              </a:gs>
              <a:gs pos="49000">
                <a:schemeClr val="accent1">
                  <a:lumMod val="60000"/>
                  <a:lumOff val="40000"/>
                </a:schemeClr>
              </a:gs>
              <a:gs pos="100000">
                <a:schemeClr val="accent1">
                  <a:lumMod val="75000"/>
                </a:schemeClr>
              </a:gs>
            </a:gsLst>
            <a:lin ang="2700000" scaled="0"/>
          </a:gradFill>
          <a:ln w="12700" cap="sq">
            <a:noFill/>
            <a:miter/>
          </a:ln>
          <a:effectLst>
            <a:outerShdw blurRad="355600" dist="190500" dir="5400000" algn="tr" rotWithShape="0">
              <a:schemeClr val="accent1">
                <a:lumMod val="75000"/>
                <a:alpha val="20000"/>
              </a:schemeClr>
            </a:outerShdw>
          </a:effectLst>
        </p:spPr>
        <p:txBody>
          <a:bodyPr vert="horz" wrap="square" lIns="91440" tIns="45720" rIns="91440" bIns="45720" rtlCol="0" anchor="ctr"/>
          <a:lstStyle/>
          <a:p>
            <a:pPr algn="ctr"/>
            <a:endParaRPr kumimoji="1" lang="zh-CN" altLang="en-US"/>
          </a:p>
        </p:txBody>
      </p:sp>
      <p:sp>
        <p:nvSpPr>
          <p:cNvPr id="18" name="标题 1"/>
          <p:cNvSpPr txBox="1"/>
          <p:nvPr/>
        </p:nvSpPr>
        <p:spPr>
          <a:xfrm>
            <a:off x="7639300" y="3808402"/>
            <a:ext cx="339633" cy="339682"/>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9" name="标题 1"/>
          <p:cNvSpPr txBox="1"/>
          <p:nvPr/>
        </p:nvSpPr>
        <p:spPr>
          <a:xfrm rot="3600000">
            <a:off x="8051929" y="2183197"/>
            <a:ext cx="730632" cy="730632"/>
          </a:xfrm>
          <a:prstGeom prst="ellipse">
            <a:avLst/>
          </a:prstGeom>
          <a:gradFill>
            <a:gsLst>
              <a:gs pos="0">
                <a:schemeClr val="accent1">
                  <a:lumMod val="40000"/>
                  <a:lumOff val="60000"/>
                </a:schemeClr>
              </a:gs>
              <a:gs pos="49000">
                <a:schemeClr val="accent1">
                  <a:lumMod val="60000"/>
                  <a:lumOff val="40000"/>
                </a:schemeClr>
              </a:gs>
              <a:gs pos="100000">
                <a:schemeClr val="accent1">
                  <a:lumMod val="75000"/>
                </a:schemeClr>
              </a:gs>
            </a:gsLst>
            <a:lin ang="2700000" scaled="0"/>
          </a:gradFill>
          <a:ln w="12700" cap="sq">
            <a:noFill/>
            <a:miter/>
          </a:ln>
          <a:effectLst>
            <a:outerShdw blurRad="355600" dist="190500" dir="5400000" algn="tr" rotWithShape="0">
              <a:schemeClr val="accent1">
                <a:lumMod val="75000"/>
                <a:alpha val="20000"/>
              </a:schemeClr>
            </a:outerShdw>
          </a:effectLst>
        </p:spPr>
        <p:txBody>
          <a:bodyPr vert="horz" wrap="square" lIns="91440" tIns="45720" rIns="91440" bIns="45720" rtlCol="0" anchor="ctr"/>
          <a:lstStyle/>
          <a:p>
            <a:pPr algn="ctr"/>
            <a:endParaRPr kumimoji="1" lang="zh-CN" altLang="en-US"/>
          </a:p>
        </p:txBody>
      </p:sp>
      <p:sp>
        <p:nvSpPr>
          <p:cNvPr id="20" name="标题 1"/>
          <p:cNvSpPr txBox="1"/>
          <p:nvPr/>
        </p:nvSpPr>
        <p:spPr>
          <a:xfrm>
            <a:off x="8258968" y="2378670"/>
            <a:ext cx="351007" cy="339682"/>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21" name="标题 1"/>
          <p:cNvSpPr txBox="1"/>
          <p:nvPr/>
        </p:nvSpPr>
        <p:spPr>
          <a:xfrm rot="3600000">
            <a:off x="3409439" y="2206329"/>
            <a:ext cx="730632" cy="730632"/>
          </a:xfrm>
          <a:prstGeom prst="ellipse">
            <a:avLst/>
          </a:prstGeom>
          <a:gradFill>
            <a:gsLst>
              <a:gs pos="0">
                <a:schemeClr val="accent1">
                  <a:lumMod val="40000"/>
                  <a:lumOff val="60000"/>
                </a:schemeClr>
              </a:gs>
              <a:gs pos="49000">
                <a:schemeClr val="accent1">
                  <a:lumMod val="60000"/>
                  <a:lumOff val="40000"/>
                </a:schemeClr>
              </a:gs>
              <a:gs pos="100000">
                <a:schemeClr val="accent1">
                  <a:lumMod val="75000"/>
                </a:schemeClr>
              </a:gs>
            </a:gsLst>
            <a:lin ang="2700000" scaled="0"/>
          </a:gradFill>
          <a:ln w="12700" cap="sq">
            <a:noFill/>
            <a:miter/>
          </a:ln>
          <a:effectLst>
            <a:outerShdw blurRad="355600" dist="190500" dir="5400000" algn="tr" rotWithShape="0">
              <a:schemeClr val="accent1">
                <a:lumMod val="75000"/>
                <a:alpha val="20000"/>
              </a:schemeClr>
            </a:outerShdw>
          </a:effectLst>
        </p:spPr>
        <p:txBody>
          <a:bodyPr vert="horz" wrap="square" lIns="91440" tIns="45720" rIns="91440" bIns="45720" rtlCol="0" anchor="ctr"/>
          <a:lstStyle/>
          <a:p>
            <a:pPr algn="ctr"/>
            <a:endParaRPr kumimoji="1" lang="zh-CN" altLang="en-US"/>
          </a:p>
        </p:txBody>
      </p:sp>
      <p:sp>
        <p:nvSpPr>
          <p:cNvPr id="22" name="标题 1"/>
          <p:cNvSpPr txBox="1"/>
          <p:nvPr/>
        </p:nvSpPr>
        <p:spPr>
          <a:xfrm>
            <a:off x="3602212" y="2378672"/>
            <a:ext cx="313580" cy="339682"/>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23" name="标题 1"/>
          <p:cNvSpPr txBox="1"/>
          <p:nvPr/>
        </p:nvSpPr>
        <p:spPr>
          <a:xfrm rot="3600000">
            <a:off x="5730684" y="4319324"/>
            <a:ext cx="730632" cy="730632"/>
          </a:xfrm>
          <a:prstGeom prst="ellipse">
            <a:avLst/>
          </a:prstGeom>
          <a:gradFill>
            <a:gsLst>
              <a:gs pos="0">
                <a:schemeClr val="accent1">
                  <a:lumMod val="40000"/>
                  <a:lumOff val="60000"/>
                </a:schemeClr>
              </a:gs>
              <a:gs pos="49000">
                <a:schemeClr val="accent1">
                  <a:lumMod val="60000"/>
                  <a:lumOff val="40000"/>
                </a:schemeClr>
              </a:gs>
              <a:gs pos="100000">
                <a:schemeClr val="accent1">
                  <a:lumMod val="75000"/>
                </a:schemeClr>
              </a:gs>
            </a:gsLst>
            <a:lin ang="2700000" scaled="0"/>
          </a:gradFill>
          <a:ln w="12700" cap="sq">
            <a:noFill/>
            <a:miter/>
          </a:ln>
          <a:effectLst>
            <a:outerShdw blurRad="355600" dist="190500" dir="5400000" algn="tr" rotWithShape="0">
              <a:schemeClr val="accent1">
                <a:lumMod val="75000"/>
                <a:alpha val="20000"/>
              </a:schemeClr>
            </a:outerShdw>
          </a:effectLst>
        </p:spPr>
        <p:txBody>
          <a:bodyPr vert="horz" wrap="square" lIns="91440" tIns="45720" rIns="91440" bIns="45720" rtlCol="0" anchor="ctr"/>
          <a:lstStyle/>
          <a:p>
            <a:pPr algn="ctr"/>
            <a:endParaRPr kumimoji="1" lang="zh-CN" altLang="en-US"/>
          </a:p>
        </p:txBody>
      </p:sp>
      <p:sp>
        <p:nvSpPr>
          <p:cNvPr id="24" name="标题 1"/>
          <p:cNvSpPr txBox="1"/>
          <p:nvPr/>
        </p:nvSpPr>
        <p:spPr>
          <a:xfrm>
            <a:off x="5889770" y="4496705"/>
            <a:ext cx="412461" cy="373943"/>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pic>
        <p:nvPicPr>
          <p:cNvPr id="25" name="图片 24"/>
          <p:cNvPicPr>
            <a:picLocks noChangeAspect="1"/>
          </p:cNvPicPr>
          <p:nvPr/>
        </p:nvPicPr>
        <p:blipFill>
          <a:blip r:embed="rId1"/>
          <a:srcRect l="23188" t="16441" r="23188" b="3215"/>
          <a:stretch>
            <a:fillRect/>
          </a:stretch>
        </p:blipFill>
        <p:spPr>
          <a:xfrm>
            <a:off x="4914039" y="1562657"/>
            <a:ext cx="2363922" cy="2363922"/>
          </a:xfrm>
          <a:prstGeom prst="rect">
            <a:avLst/>
          </a:prstGeom>
        </p:spPr>
      </p:pic>
      <p:sp>
        <p:nvSpPr>
          <p:cNvPr id="26" name="标题 1"/>
          <p:cNvSpPr txBox="1"/>
          <p:nvPr/>
        </p:nvSpPr>
        <p:spPr>
          <a:xfrm rot="3600000">
            <a:off x="4914237" y="1562855"/>
            <a:ext cx="2363527" cy="2363527"/>
          </a:xfrm>
          <a:prstGeom prst="ellipse">
            <a:avLst/>
          </a:prstGeom>
          <a:gradFill>
            <a:gsLst>
              <a:gs pos="0">
                <a:schemeClr val="accent1">
                  <a:lumMod val="60000"/>
                  <a:lumOff val="40000"/>
                  <a:alpha val="47000"/>
                </a:schemeClr>
              </a:gs>
              <a:gs pos="100000">
                <a:schemeClr val="accent1">
                  <a:lumMod val="75000"/>
                </a:schemeClr>
              </a:gs>
            </a:gsLst>
            <a:lin ang="5400000" scaled="0"/>
          </a:gradFill>
          <a:ln w="12700" cap="sq">
            <a:noFill/>
            <a:miter/>
          </a:ln>
          <a:effectLst>
            <a:outerShdw blurRad="355600" dist="190500" dir="5460000" algn="tr" rotWithShape="0">
              <a:schemeClr val="accent1">
                <a:lumMod val="50000"/>
                <a:alpha val="40000"/>
              </a:schemeClr>
            </a:outerShdw>
          </a:effectLst>
        </p:spPr>
        <p:txBody>
          <a:bodyPr vert="horz" wrap="square" lIns="91440" tIns="45720" rIns="91440" bIns="45720" rtlCol="0" anchor="ctr"/>
          <a:lstStyle/>
          <a:p>
            <a:pPr algn="ctr"/>
            <a:endParaRPr kumimoji="1" lang="zh-CN" altLang="en-US"/>
          </a:p>
        </p:txBody>
      </p:sp>
      <p:sp>
        <p:nvSpPr>
          <p:cNvPr id="27" name="标题 1"/>
          <p:cNvSpPr txBox="1"/>
          <p:nvPr/>
        </p:nvSpPr>
        <p:spPr>
          <a:xfrm>
            <a:off x="4814221" y="2373701"/>
            <a:ext cx="2603500" cy="646331"/>
          </a:xfrm>
          <a:prstGeom prst="rect">
            <a:avLst/>
          </a:prstGeom>
          <a:noFill/>
          <a:ln>
            <a:noFill/>
          </a:ln>
        </p:spPr>
        <p:txBody>
          <a:bodyPr vert="horz" wrap="square" lIns="91440" tIns="45720" rIns="91440" bIns="45720" rtlCol="0" anchor="t">
            <a:spAutoFit/>
          </a:bodyPr>
          <a:lstStyle/>
          <a:p>
            <a:pPr algn="ctr"/>
            <a:r>
              <a:rPr kumimoji="1" lang="zh-CN" alt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行动</a:t>
            </a:r>
            <a:endParaRPr kumimoji="1" lang="zh-CN" alt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itle 1"/>
          <p:cNvSpPr>
            <a:spLocks noGrp="1"/>
          </p:cNvSpPr>
          <p:nvPr/>
        </p:nvSpPr>
        <p:spPr>
          <a:xfrm>
            <a:off x="1339279" y="540922"/>
            <a:ext cx="3628390" cy="787400"/>
          </a:xfrm>
          <a:prstGeom prst="rect">
            <a:avLst/>
          </a:prstGeom>
        </p:spPr>
        <p:txBody>
          <a:bodyPr vert="horz" lIns="91440" tIns="45720" rIns="91440" bIns="45720" rtlCol="0" anchor="ctr">
            <a:normAutofit fontScale="80000" lnSpcReduction="10000"/>
            <a:scene3d>
              <a:camera prst="orthographicFront"/>
              <a:lightRig rig="threePt" dir="t"/>
            </a:scene3d>
          </a:bodyPr>
          <a:lstStyle>
            <a:lvl1pPr algn="l" defTabSz="914400" rtl="0" eaLnBrk="1" latinLnBrk="0" hangingPunct="1">
              <a:lnSpc>
                <a:spcPct val="90000"/>
              </a:lnSpc>
              <a:spcBef>
                <a:spcPct val="0"/>
              </a:spcBef>
              <a:buNone/>
              <a:defRPr sz="4000" kern="1200">
                <a:solidFill>
                  <a:schemeClr val="tx1">
                    <a:lumMod val="65000"/>
                    <a:lumOff val="35000"/>
                  </a:schemeClr>
                </a:solidFill>
                <a:latin typeface="+mj-lt"/>
                <a:ea typeface="+mj-ea"/>
                <a:cs typeface="+mj-cs"/>
              </a:defRPr>
            </a:lvl1pPr>
          </a:lstStyle>
          <a:p>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工作呈现</a:t>
            </a:r>
            <a:r>
              <a:rPr lang="en-US" altLang="zh-CN"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综合能力</a:t>
            </a:r>
            <a:endParaRPr lang="zh-CN" altLang="en-US" sz="36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endParaRPr>
          </a:p>
        </p:txBody>
      </p:sp>
      <p:grpSp>
        <p:nvGrpSpPr>
          <p:cNvPr id="32" name="Group 110"/>
          <p:cNvGrpSpPr/>
          <p:nvPr/>
        </p:nvGrpSpPr>
        <p:grpSpPr>
          <a:xfrm>
            <a:off x="536639" y="587912"/>
            <a:ext cx="659130" cy="657860"/>
            <a:chOff x="654724" y="1189182"/>
            <a:chExt cx="1097876" cy="1084551"/>
          </a:xfrm>
        </p:grpSpPr>
        <p:sp>
          <p:nvSpPr>
            <p:cNvPr id="36" name="Rounded Rectangle 111"/>
            <p:cNvSpPr/>
            <p:nvPr/>
          </p:nvSpPr>
          <p:spPr>
            <a:xfrm>
              <a:off x="654724" y="1246789"/>
              <a:ext cx="1097876" cy="1026944"/>
            </a:xfrm>
            <a:prstGeom prst="roundRect">
              <a:avLst>
                <a:gd name="adj" fmla="val 9247"/>
              </a:avLst>
            </a:prstGeom>
            <a:solidFill>
              <a:schemeClr val="accent3">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
          <p:nvSpPr>
            <p:cNvPr id="37" name="Rounded Rectangle 112"/>
            <p:cNvSpPr/>
            <p:nvPr/>
          </p:nvSpPr>
          <p:spPr>
            <a:xfrm>
              <a:off x="654724" y="1189182"/>
              <a:ext cx="1097876" cy="1026944"/>
            </a:xfrm>
            <a:prstGeom prst="roundRect">
              <a:avLst>
                <a:gd name="adj" fmla="val 9247"/>
              </a:avLst>
            </a:prstGeom>
            <a:solidFill>
              <a:srgbClr val="41B6E7"/>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grpSp>
      <p:sp>
        <p:nvSpPr>
          <p:cNvPr id="38" name="Freeform 133"/>
          <p:cNvSpPr/>
          <p:nvPr/>
        </p:nvSpPr>
        <p:spPr bwMode="auto">
          <a:xfrm>
            <a:off x="648247" y="648729"/>
            <a:ext cx="434313" cy="501282"/>
          </a:xfrm>
          <a:custGeom>
            <a:avLst/>
            <a:gdLst/>
            <a:ahLst/>
            <a:cxnLst>
              <a:cxn ang="0">
                <a:pos x="112" y="89"/>
              </a:cxn>
              <a:cxn ang="0">
                <a:pos x="86" y="75"/>
              </a:cxn>
              <a:cxn ang="0">
                <a:pos x="72" y="69"/>
              </a:cxn>
              <a:cxn ang="0">
                <a:pos x="72" y="58"/>
              </a:cxn>
              <a:cxn ang="0">
                <a:pos x="77" y="45"/>
              </a:cxn>
              <a:cxn ang="0">
                <a:pos x="83" y="38"/>
              </a:cxn>
              <a:cxn ang="0">
                <a:pos x="79" y="30"/>
              </a:cxn>
              <a:cxn ang="0">
                <a:pos x="80" y="18"/>
              </a:cxn>
              <a:cxn ang="0">
                <a:pos x="58" y="0"/>
              </a:cxn>
              <a:cxn ang="0">
                <a:pos x="35" y="18"/>
              </a:cxn>
              <a:cxn ang="0">
                <a:pos x="36" y="30"/>
              </a:cxn>
              <a:cxn ang="0">
                <a:pos x="33" y="38"/>
              </a:cxn>
              <a:cxn ang="0">
                <a:pos x="38" y="45"/>
              </a:cxn>
              <a:cxn ang="0">
                <a:pos x="44" y="58"/>
              </a:cxn>
              <a:cxn ang="0">
                <a:pos x="44" y="69"/>
              </a:cxn>
              <a:cxn ang="0">
                <a:pos x="30" y="75"/>
              </a:cxn>
              <a:cxn ang="0">
                <a:pos x="4" y="89"/>
              </a:cxn>
              <a:cxn ang="0">
                <a:pos x="1" y="116"/>
              </a:cxn>
              <a:cxn ang="0">
                <a:pos x="114" y="116"/>
              </a:cxn>
              <a:cxn ang="0">
                <a:pos x="112" y="89"/>
              </a:cxn>
            </a:cxnLst>
            <a:rect l="0" t="0" r="r" b="b"/>
            <a:pathLst>
              <a:path w="115" h="116">
                <a:moveTo>
                  <a:pt x="112" y="89"/>
                </a:moveTo>
                <a:cubicBezTo>
                  <a:pt x="109" y="83"/>
                  <a:pt x="97" y="80"/>
                  <a:pt x="86" y="75"/>
                </a:cubicBezTo>
                <a:cubicBezTo>
                  <a:pt x="75" y="71"/>
                  <a:pt x="72" y="69"/>
                  <a:pt x="72" y="69"/>
                </a:cubicBezTo>
                <a:cubicBezTo>
                  <a:pt x="72" y="58"/>
                  <a:pt x="72" y="58"/>
                  <a:pt x="72" y="58"/>
                </a:cubicBezTo>
                <a:cubicBezTo>
                  <a:pt x="72" y="58"/>
                  <a:pt x="76" y="55"/>
                  <a:pt x="77" y="45"/>
                </a:cubicBezTo>
                <a:cubicBezTo>
                  <a:pt x="80" y="45"/>
                  <a:pt x="83" y="41"/>
                  <a:pt x="83" y="38"/>
                </a:cubicBezTo>
                <a:cubicBezTo>
                  <a:pt x="83" y="36"/>
                  <a:pt x="83" y="29"/>
                  <a:pt x="79" y="30"/>
                </a:cubicBezTo>
                <a:cubicBezTo>
                  <a:pt x="80" y="25"/>
                  <a:pt x="81" y="20"/>
                  <a:pt x="80" y="18"/>
                </a:cubicBezTo>
                <a:cubicBezTo>
                  <a:pt x="80" y="9"/>
                  <a:pt x="71" y="0"/>
                  <a:pt x="58" y="0"/>
                </a:cubicBezTo>
                <a:cubicBezTo>
                  <a:pt x="45" y="0"/>
                  <a:pt x="36" y="9"/>
                  <a:pt x="35" y="18"/>
                </a:cubicBezTo>
                <a:cubicBezTo>
                  <a:pt x="35" y="20"/>
                  <a:pt x="35" y="25"/>
                  <a:pt x="36" y="30"/>
                </a:cubicBezTo>
                <a:cubicBezTo>
                  <a:pt x="33" y="29"/>
                  <a:pt x="32" y="36"/>
                  <a:pt x="33" y="38"/>
                </a:cubicBezTo>
                <a:cubicBezTo>
                  <a:pt x="33" y="41"/>
                  <a:pt x="35" y="45"/>
                  <a:pt x="38" y="45"/>
                </a:cubicBezTo>
                <a:cubicBezTo>
                  <a:pt x="39" y="55"/>
                  <a:pt x="44" y="58"/>
                  <a:pt x="44" y="58"/>
                </a:cubicBezTo>
                <a:cubicBezTo>
                  <a:pt x="44" y="69"/>
                  <a:pt x="44" y="69"/>
                  <a:pt x="44" y="69"/>
                </a:cubicBezTo>
                <a:cubicBezTo>
                  <a:pt x="44" y="69"/>
                  <a:pt x="41" y="71"/>
                  <a:pt x="30" y="75"/>
                </a:cubicBezTo>
                <a:cubicBezTo>
                  <a:pt x="18" y="80"/>
                  <a:pt x="7" y="83"/>
                  <a:pt x="4" y="89"/>
                </a:cubicBezTo>
                <a:cubicBezTo>
                  <a:pt x="0" y="93"/>
                  <a:pt x="1" y="116"/>
                  <a:pt x="1" y="116"/>
                </a:cubicBezTo>
                <a:cubicBezTo>
                  <a:pt x="114" y="116"/>
                  <a:pt x="114" y="116"/>
                  <a:pt x="114" y="116"/>
                </a:cubicBezTo>
                <a:cubicBezTo>
                  <a:pt x="114" y="116"/>
                  <a:pt x="115" y="93"/>
                  <a:pt x="112" y="89"/>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grpSp>
        <p:nvGrpSpPr>
          <p:cNvPr id="39" name="群組 3"/>
          <p:cNvGrpSpPr/>
          <p:nvPr/>
        </p:nvGrpSpPr>
        <p:grpSpPr>
          <a:xfrm>
            <a:off x="8938763" y="471013"/>
            <a:ext cx="2829814" cy="998525"/>
            <a:chOff x="9602907" y="444321"/>
            <a:chExt cx="2291678" cy="998525"/>
          </a:xfrm>
        </p:grpSpPr>
        <p:pic>
          <p:nvPicPr>
            <p:cNvPr id="40" name="图片 18"/>
            <p:cNvPicPr>
              <a:picLocks noChangeAspect="1"/>
            </p:cNvPicPr>
            <p:nvPr/>
          </p:nvPicPr>
          <p:blipFill>
            <a:blip r:embed="rId2"/>
            <a:stretch>
              <a:fillRect/>
            </a:stretch>
          </p:blipFill>
          <p:spPr>
            <a:xfrm>
              <a:off x="9602907" y="444321"/>
              <a:ext cx="1167601" cy="942822"/>
            </a:xfrm>
            <a:prstGeom prst="rect">
              <a:avLst/>
            </a:prstGeom>
            <a:noFill/>
            <a:ln w="9525">
              <a:noFill/>
            </a:ln>
          </p:spPr>
        </p:pic>
        <p:sp>
          <p:nvSpPr>
            <p:cNvPr id="41" name="文本框 19"/>
            <p:cNvSpPr txBox="1"/>
            <p:nvPr/>
          </p:nvSpPr>
          <p:spPr>
            <a:xfrm>
              <a:off x="10707135" y="741500"/>
              <a:ext cx="1187450" cy="701346"/>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b="1" dirty="0">
                  <a:latin typeface="Microsoft YaHei" panose="020B0503020204020204" charset="-122"/>
                  <a:ea typeface="Microsoft YaHei" panose="020B0503020204020204" charset="-122"/>
                </a:rPr>
                <a:t>项目管理能力</a:t>
              </a:r>
              <a:endParaRPr lang="zh-TW" altLang="en-US" sz="1600" b="1" dirty="0">
                <a:latin typeface="Microsoft YaHei" panose="020B0503020204020204" charset="-122"/>
                <a:ea typeface="Microsoft YaHei" panose="020B0503020204020204" charset="-12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5144573" y="1575835"/>
            <a:ext cx="702430" cy="71852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676853" y="1532022"/>
            <a:ext cx="5228313" cy="4170946"/>
          </a:xfrm>
          <a:prstGeom prst="snip1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8100000">
            <a:off x="-175625" y="2758666"/>
            <a:ext cx="1717658" cy="1717658"/>
          </a:xfrm>
          <a:prstGeom prst="diagStripe">
            <a:avLst>
              <a:gd name="adj" fmla="val 88423"/>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1091606" y="1695654"/>
            <a:ext cx="1081605" cy="995556"/>
          </a:xfrm>
          <a:prstGeom prst="rect">
            <a:avLst/>
          </a:prstGeom>
          <a:noFill/>
          <a:ln cap="sq">
            <a:noFill/>
          </a:ln>
        </p:spPr>
        <p:txBody>
          <a:bodyPr vert="horz" wrap="square" lIns="0" tIns="0" rIns="0" bIns="0" rtlCol="0" anchor="ctr"/>
          <a:lstStyle/>
          <a:p>
            <a:pPr algn="l"/>
            <a:r>
              <a:rPr kumimoji="1" lang="en-US" altLang="zh-CN" sz="6600" dirty="0">
                <a:ln w="15875">
                  <a:solidFill>
                    <a:srgbClr val="3860F4">
                      <a:alpha val="100000"/>
                    </a:srgbClr>
                  </a:solidFill>
                </a:ln>
                <a:solidFill>
                  <a:schemeClr val="bg1"/>
                </a:solidFill>
                <a:latin typeface="Alibaba PuHuiTi B"/>
                <a:ea typeface="Alibaba PuHuiTi B"/>
                <a:cs typeface="Alibaba PuHuiTi B"/>
              </a:rPr>
              <a:t>01</a:t>
            </a:r>
            <a:endParaRPr kumimoji="1" lang="zh-CN" altLang="en-US"/>
          </a:p>
        </p:txBody>
      </p:sp>
      <p:sp>
        <p:nvSpPr>
          <p:cNvPr id="8" name="标题 1"/>
          <p:cNvSpPr txBox="1"/>
          <p:nvPr/>
        </p:nvSpPr>
        <p:spPr>
          <a:xfrm>
            <a:off x="1091601" y="3573681"/>
            <a:ext cx="4564912" cy="870905"/>
          </a:xfrm>
          <a:prstGeom prst="rect">
            <a:avLst/>
          </a:prstGeom>
          <a:noFill/>
          <a:ln cap="sq">
            <a:noFill/>
          </a:ln>
        </p:spPr>
        <p:txBody>
          <a:bodyPr vert="horz" wrap="square" lIns="0" tIns="0" rIns="0" bIns="0" rtlCol="0" anchor="t"/>
          <a:lstStyle/>
          <a:p>
            <a:pPr algn="l"/>
            <a:r>
              <a:rPr kumimoji="1" lang="en-US" altLang="zh-CN"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   在非标准国产化环境前提下，多方沟通协调，实现从0到1的突破，并顺利完成ERP环境部署安装，保证了实施顾问进场时间及客户项目上线时间</a:t>
            </a:r>
            <a:endParaRPr kumimoji="1" lang="zh-CN" altLang="en-US"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endParaRPr>
          </a:p>
        </p:txBody>
      </p:sp>
      <p:sp>
        <p:nvSpPr>
          <p:cNvPr id="9" name="标题 1"/>
          <p:cNvSpPr txBox="1"/>
          <p:nvPr/>
        </p:nvSpPr>
        <p:spPr>
          <a:xfrm>
            <a:off x="5189773" y="4708054"/>
            <a:ext cx="657230" cy="1038727"/>
          </a:xfrm>
          <a:prstGeom prst="rect">
            <a:avLst/>
          </a:prstGeom>
          <a:noFill/>
          <a:ln>
            <a:noFill/>
          </a:ln>
        </p:spPr>
        <p:txBody>
          <a:bodyPr vert="horz" wrap="square" lIns="0" tIns="0" rIns="0" bIns="0" rtlCol="0" anchor="t"/>
          <a:lstStyle/>
          <a:p>
            <a:pPr algn="ctr"/>
            <a:r>
              <a:rPr kumimoji="1" lang="en-US" altLang="zh-CN" sz="8000" dirty="0">
                <a:ln w="12700">
                  <a:solidFill>
                    <a:srgbClr val="3860F4">
                      <a:alpha val="100000"/>
                    </a:srgbClr>
                  </a:solidFill>
                </a:ln>
                <a:solidFill>
                  <a:schemeClr val="bg1"/>
                </a:solidFill>
                <a:latin typeface="Alibaba PuHuiTi B"/>
                <a:ea typeface="Alibaba PuHuiTi B"/>
                <a:cs typeface="Alibaba PuHuiTi B"/>
              </a:rPr>
              <a:t>”</a:t>
            </a:r>
            <a:endParaRPr kumimoji="1" lang="zh-CN" altLang="en-US"/>
          </a:p>
        </p:txBody>
      </p:sp>
      <p:sp>
        <p:nvSpPr>
          <p:cNvPr id="10" name="标题 1"/>
          <p:cNvSpPr txBox="1"/>
          <p:nvPr/>
        </p:nvSpPr>
        <p:spPr>
          <a:xfrm>
            <a:off x="10741854" y="1575835"/>
            <a:ext cx="702430" cy="71852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274134" y="1532022"/>
            <a:ext cx="5228313" cy="4170946"/>
          </a:xfrm>
          <a:prstGeom prst="snip1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6688887" y="1695654"/>
            <a:ext cx="1081605" cy="995556"/>
          </a:xfrm>
          <a:prstGeom prst="rect">
            <a:avLst/>
          </a:prstGeom>
          <a:noFill/>
          <a:ln cap="sq">
            <a:noFill/>
          </a:ln>
        </p:spPr>
        <p:txBody>
          <a:bodyPr vert="horz" wrap="square" lIns="0" tIns="0" rIns="0" bIns="0" rtlCol="0" anchor="ctr"/>
          <a:lstStyle/>
          <a:p>
            <a:pPr algn="l"/>
            <a:r>
              <a:rPr kumimoji="1" lang="en-US" altLang="zh-CN" sz="6600" dirty="0">
                <a:ln w="15875">
                  <a:solidFill>
                    <a:srgbClr val="3860F4">
                      <a:alpha val="100000"/>
                    </a:srgbClr>
                  </a:solidFill>
                </a:ln>
                <a:solidFill>
                  <a:schemeClr val="bg1"/>
                </a:solidFill>
                <a:latin typeface="Alibaba PuHuiTi B"/>
                <a:ea typeface="Alibaba PuHuiTi B"/>
                <a:cs typeface="Alibaba PuHuiTi B"/>
              </a:rPr>
              <a:t>02</a:t>
            </a:r>
            <a:endParaRPr kumimoji="1" lang="zh-CN" altLang="en-US"/>
          </a:p>
        </p:txBody>
      </p:sp>
      <p:sp>
        <p:nvSpPr>
          <p:cNvPr id="13" name="标题 1"/>
          <p:cNvSpPr txBox="1"/>
          <p:nvPr/>
        </p:nvSpPr>
        <p:spPr>
          <a:xfrm>
            <a:off x="6688882" y="3573681"/>
            <a:ext cx="4564912" cy="1708484"/>
          </a:xfrm>
          <a:prstGeom prst="rect">
            <a:avLst/>
          </a:prstGeom>
          <a:noFill/>
          <a:ln cap="sq">
            <a:noFill/>
          </a:ln>
        </p:spPr>
        <p:txBody>
          <a:bodyPr vert="horz" wrap="square" lIns="0" tIns="0" rIns="0" bIns="0" rtlCol="0" anchor="t"/>
          <a:lstStyle/>
          <a:p>
            <a:pPr marL="285750" indent="-285750" algn="l">
              <a:buFont typeface="Wingdings" panose="05000000000000000000" pitchFamily="2" charset="2"/>
              <a:buChar char="ü"/>
            </a:pPr>
            <a:r>
              <a:rPr kumimoji="1" lang="en-US" altLang="zh-CN"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rPr>
              <a:t>理清国产化部署前三方交流会确认安装需求流程，制作成PPT模板，供内部参考
总结国产化部署过程中遇到的问题点及安装部署需要注意的细节，并在部门月会中进行分享</a:t>
            </a:r>
            <a:endParaRPr kumimoji="1" lang="zh-CN" altLang="en-US" sz="1600" dirty="0">
              <a:ln w="12700">
                <a:noFill/>
              </a:ln>
              <a:solidFill>
                <a:schemeClr val="tx1">
                  <a:lumMod val="65000"/>
                  <a:lumOff val="35000"/>
                </a:schemeClr>
              </a:solidFill>
              <a:latin typeface="仿宋" panose="02010609060101010101" pitchFamily="49" charset="-122"/>
              <a:ea typeface="仿宋" panose="02010609060101010101" pitchFamily="49" charset="-122"/>
              <a:cs typeface="OPPOSans L"/>
            </a:endParaRPr>
          </a:p>
        </p:txBody>
      </p:sp>
      <p:sp>
        <p:nvSpPr>
          <p:cNvPr id="14" name="标题 1"/>
          <p:cNvSpPr txBox="1"/>
          <p:nvPr/>
        </p:nvSpPr>
        <p:spPr>
          <a:xfrm>
            <a:off x="10787054" y="4708054"/>
            <a:ext cx="657230" cy="1038727"/>
          </a:xfrm>
          <a:prstGeom prst="rect">
            <a:avLst/>
          </a:prstGeom>
          <a:noFill/>
          <a:ln>
            <a:noFill/>
          </a:ln>
        </p:spPr>
        <p:txBody>
          <a:bodyPr vert="horz" wrap="square" lIns="0" tIns="0" rIns="0" bIns="0" rtlCol="0" anchor="t"/>
          <a:lstStyle/>
          <a:p>
            <a:pPr algn="ctr"/>
            <a:r>
              <a:rPr kumimoji="1" lang="en-US" altLang="zh-CN" sz="8000" dirty="0">
                <a:ln w="12700">
                  <a:solidFill>
                    <a:srgbClr val="3860F4">
                      <a:alpha val="100000"/>
                    </a:srgbClr>
                  </a:solidFill>
                </a:ln>
                <a:solidFill>
                  <a:schemeClr val="bg1"/>
                </a:solidFill>
                <a:latin typeface="Alibaba PuHuiTi B"/>
                <a:ea typeface="Alibaba PuHuiTi B"/>
                <a:cs typeface="Alibaba PuHuiTi B"/>
              </a:rPr>
              <a:t>”</a:t>
            </a:r>
            <a:endParaRPr kumimoji="1" lang="zh-CN" altLang="en-US"/>
          </a:p>
        </p:txBody>
      </p:sp>
      <p:sp>
        <p:nvSpPr>
          <p:cNvPr id="15" name="标题 1"/>
          <p:cNvSpPr txBox="1"/>
          <p:nvPr/>
        </p:nvSpPr>
        <p:spPr>
          <a:xfrm>
            <a:off x="1091600" y="2691211"/>
            <a:ext cx="4564910" cy="882470"/>
          </a:xfrm>
          <a:prstGeom prst="rect">
            <a:avLst/>
          </a:prstGeom>
          <a:noFill/>
          <a:ln cap="sq">
            <a:noFill/>
          </a:ln>
        </p:spPr>
        <p:txBody>
          <a:bodyPr vert="horz" wrap="square" lIns="0" tIns="0" rIns="0" bIns="0" rtlCol="0" anchor="ctr"/>
          <a:lstStyle/>
          <a:p>
            <a:pPr algn="l"/>
            <a:r>
              <a:rPr kumimoji="1" lang="en-US" altLang="zh-CN" sz="1400" dirty="0">
                <a:ln w="12700">
                  <a:noFill/>
                </a:ln>
                <a:solidFill>
                  <a:schemeClr val="accent1"/>
                </a:solidFill>
                <a:latin typeface="Alibaba PuHuiTi B"/>
                <a:ea typeface="Alibaba PuHuiTi B"/>
                <a:cs typeface="Alibaba PuHuiTi B"/>
              </a:rPr>
              <a:t>确保项目后续进度</a:t>
            </a:r>
            <a:endParaRPr kumimoji="1" lang="zh-CN" altLang="en-US" dirty="0"/>
          </a:p>
        </p:txBody>
      </p:sp>
      <p:sp>
        <p:nvSpPr>
          <p:cNvPr id="16" name="标题 1"/>
          <p:cNvSpPr txBox="1"/>
          <p:nvPr/>
        </p:nvSpPr>
        <p:spPr>
          <a:xfrm>
            <a:off x="6688881" y="2691211"/>
            <a:ext cx="4564910" cy="882470"/>
          </a:xfrm>
          <a:prstGeom prst="rect">
            <a:avLst/>
          </a:prstGeom>
          <a:noFill/>
          <a:ln cap="sq">
            <a:noFill/>
          </a:ln>
        </p:spPr>
        <p:txBody>
          <a:bodyPr vert="horz" wrap="square" lIns="0" tIns="0" rIns="0" bIns="0" rtlCol="0" anchor="ctr"/>
          <a:lstStyle/>
          <a:p>
            <a:pPr algn="l"/>
            <a:r>
              <a:rPr kumimoji="1" lang="en-US" altLang="zh-CN" sz="1400" dirty="0">
                <a:ln w="12700">
                  <a:noFill/>
                </a:ln>
                <a:solidFill>
                  <a:schemeClr val="accent1"/>
                </a:solidFill>
                <a:latin typeface="Alibaba PuHuiTi B"/>
                <a:ea typeface="Alibaba PuHuiTi B"/>
                <a:cs typeface="Alibaba PuHuiTi B"/>
              </a:rPr>
              <a:t>内部知识分享</a:t>
            </a:r>
            <a:endParaRPr kumimoji="1" lang="zh-CN" altLang="en-US" dirty="0"/>
          </a:p>
        </p:txBody>
      </p:sp>
      <p:sp>
        <p:nvSpPr>
          <p:cNvPr id="19" name="Title 1"/>
          <p:cNvSpPr>
            <a:spLocks noGrp="1"/>
          </p:cNvSpPr>
          <p:nvPr/>
        </p:nvSpPr>
        <p:spPr>
          <a:xfrm>
            <a:off x="1339279" y="540922"/>
            <a:ext cx="3628390" cy="787400"/>
          </a:xfrm>
          <a:prstGeom prst="rect">
            <a:avLst/>
          </a:prstGeom>
        </p:spPr>
        <p:txBody>
          <a:bodyPr vert="horz" lIns="91440" tIns="45720" rIns="91440" bIns="45720" rtlCol="0" anchor="ctr">
            <a:normAutofit fontScale="80000" lnSpcReduction="10000"/>
            <a:scene3d>
              <a:camera prst="orthographicFront"/>
              <a:lightRig rig="threePt" dir="t"/>
            </a:scene3d>
          </a:bodyPr>
          <a:lstStyle>
            <a:lvl1pPr algn="l" defTabSz="914400" rtl="0" eaLnBrk="1" latinLnBrk="0" hangingPunct="1">
              <a:lnSpc>
                <a:spcPct val="90000"/>
              </a:lnSpc>
              <a:spcBef>
                <a:spcPct val="0"/>
              </a:spcBef>
              <a:buNone/>
              <a:defRPr sz="4000" kern="1200">
                <a:solidFill>
                  <a:schemeClr val="tx1">
                    <a:lumMod val="65000"/>
                    <a:lumOff val="35000"/>
                  </a:schemeClr>
                </a:solidFill>
                <a:latin typeface="+mj-lt"/>
                <a:ea typeface="+mj-ea"/>
                <a:cs typeface="+mj-cs"/>
              </a:defRPr>
            </a:lvl1pPr>
          </a:lstStyle>
          <a:p>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工作呈现</a:t>
            </a:r>
            <a:r>
              <a:rPr lang="en-US" altLang="zh-CN"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综合能力</a:t>
            </a:r>
            <a:endParaRPr lang="zh-CN" altLang="en-US" sz="36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endParaRPr>
          </a:p>
        </p:txBody>
      </p:sp>
      <p:sp>
        <p:nvSpPr>
          <p:cNvPr id="27" name="标题 1"/>
          <p:cNvSpPr txBox="1"/>
          <p:nvPr/>
        </p:nvSpPr>
        <p:spPr>
          <a:xfrm>
            <a:off x="5169739" y="778644"/>
            <a:ext cx="296053" cy="244878"/>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grpSp>
        <p:nvGrpSpPr>
          <p:cNvPr id="31" name="Group 110"/>
          <p:cNvGrpSpPr/>
          <p:nvPr/>
        </p:nvGrpSpPr>
        <p:grpSpPr>
          <a:xfrm>
            <a:off x="536639" y="587912"/>
            <a:ext cx="659130" cy="657860"/>
            <a:chOff x="654724" y="1189182"/>
            <a:chExt cx="1097876" cy="1084551"/>
          </a:xfrm>
        </p:grpSpPr>
        <p:sp>
          <p:nvSpPr>
            <p:cNvPr id="32" name="Rounded Rectangle 111"/>
            <p:cNvSpPr/>
            <p:nvPr/>
          </p:nvSpPr>
          <p:spPr>
            <a:xfrm>
              <a:off x="654724" y="1246789"/>
              <a:ext cx="1097876" cy="1026944"/>
            </a:xfrm>
            <a:prstGeom prst="roundRect">
              <a:avLst>
                <a:gd name="adj" fmla="val 9247"/>
              </a:avLst>
            </a:prstGeom>
            <a:solidFill>
              <a:schemeClr val="accent3">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
          <p:nvSpPr>
            <p:cNvPr id="33" name="Rounded Rectangle 112"/>
            <p:cNvSpPr/>
            <p:nvPr/>
          </p:nvSpPr>
          <p:spPr>
            <a:xfrm>
              <a:off x="654724" y="1189182"/>
              <a:ext cx="1097876" cy="1026944"/>
            </a:xfrm>
            <a:prstGeom prst="roundRect">
              <a:avLst>
                <a:gd name="adj" fmla="val 9247"/>
              </a:avLst>
            </a:prstGeom>
            <a:solidFill>
              <a:srgbClr val="41B6E7"/>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grpSp>
      <p:sp>
        <p:nvSpPr>
          <p:cNvPr id="34" name="Freeform 133"/>
          <p:cNvSpPr/>
          <p:nvPr/>
        </p:nvSpPr>
        <p:spPr bwMode="auto">
          <a:xfrm>
            <a:off x="648247" y="648729"/>
            <a:ext cx="434313" cy="501282"/>
          </a:xfrm>
          <a:custGeom>
            <a:avLst/>
            <a:gdLst/>
            <a:ahLst/>
            <a:cxnLst>
              <a:cxn ang="0">
                <a:pos x="112" y="89"/>
              </a:cxn>
              <a:cxn ang="0">
                <a:pos x="86" y="75"/>
              </a:cxn>
              <a:cxn ang="0">
                <a:pos x="72" y="69"/>
              </a:cxn>
              <a:cxn ang="0">
                <a:pos x="72" y="58"/>
              </a:cxn>
              <a:cxn ang="0">
                <a:pos x="77" y="45"/>
              </a:cxn>
              <a:cxn ang="0">
                <a:pos x="83" y="38"/>
              </a:cxn>
              <a:cxn ang="0">
                <a:pos x="79" y="30"/>
              </a:cxn>
              <a:cxn ang="0">
                <a:pos x="80" y="18"/>
              </a:cxn>
              <a:cxn ang="0">
                <a:pos x="58" y="0"/>
              </a:cxn>
              <a:cxn ang="0">
                <a:pos x="35" y="18"/>
              </a:cxn>
              <a:cxn ang="0">
                <a:pos x="36" y="30"/>
              </a:cxn>
              <a:cxn ang="0">
                <a:pos x="33" y="38"/>
              </a:cxn>
              <a:cxn ang="0">
                <a:pos x="38" y="45"/>
              </a:cxn>
              <a:cxn ang="0">
                <a:pos x="44" y="58"/>
              </a:cxn>
              <a:cxn ang="0">
                <a:pos x="44" y="69"/>
              </a:cxn>
              <a:cxn ang="0">
                <a:pos x="30" y="75"/>
              </a:cxn>
              <a:cxn ang="0">
                <a:pos x="4" y="89"/>
              </a:cxn>
              <a:cxn ang="0">
                <a:pos x="1" y="116"/>
              </a:cxn>
              <a:cxn ang="0">
                <a:pos x="114" y="116"/>
              </a:cxn>
              <a:cxn ang="0">
                <a:pos x="112" y="89"/>
              </a:cxn>
            </a:cxnLst>
            <a:rect l="0" t="0" r="r" b="b"/>
            <a:pathLst>
              <a:path w="115" h="116">
                <a:moveTo>
                  <a:pt x="112" y="89"/>
                </a:moveTo>
                <a:cubicBezTo>
                  <a:pt x="109" y="83"/>
                  <a:pt x="97" y="80"/>
                  <a:pt x="86" y="75"/>
                </a:cubicBezTo>
                <a:cubicBezTo>
                  <a:pt x="75" y="71"/>
                  <a:pt x="72" y="69"/>
                  <a:pt x="72" y="69"/>
                </a:cubicBezTo>
                <a:cubicBezTo>
                  <a:pt x="72" y="58"/>
                  <a:pt x="72" y="58"/>
                  <a:pt x="72" y="58"/>
                </a:cubicBezTo>
                <a:cubicBezTo>
                  <a:pt x="72" y="58"/>
                  <a:pt x="76" y="55"/>
                  <a:pt x="77" y="45"/>
                </a:cubicBezTo>
                <a:cubicBezTo>
                  <a:pt x="80" y="45"/>
                  <a:pt x="83" y="41"/>
                  <a:pt x="83" y="38"/>
                </a:cubicBezTo>
                <a:cubicBezTo>
                  <a:pt x="83" y="36"/>
                  <a:pt x="83" y="29"/>
                  <a:pt x="79" y="30"/>
                </a:cubicBezTo>
                <a:cubicBezTo>
                  <a:pt x="80" y="25"/>
                  <a:pt x="81" y="20"/>
                  <a:pt x="80" y="18"/>
                </a:cubicBezTo>
                <a:cubicBezTo>
                  <a:pt x="80" y="9"/>
                  <a:pt x="71" y="0"/>
                  <a:pt x="58" y="0"/>
                </a:cubicBezTo>
                <a:cubicBezTo>
                  <a:pt x="45" y="0"/>
                  <a:pt x="36" y="9"/>
                  <a:pt x="35" y="18"/>
                </a:cubicBezTo>
                <a:cubicBezTo>
                  <a:pt x="35" y="20"/>
                  <a:pt x="35" y="25"/>
                  <a:pt x="36" y="30"/>
                </a:cubicBezTo>
                <a:cubicBezTo>
                  <a:pt x="33" y="29"/>
                  <a:pt x="32" y="36"/>
                  <a:pt x="33" y="38"/>
                </a:cubicBezTo>
                <a:cubicBezTo>
                  <a:pt x="33" y="41"/>
                  <a:pt x="35" y="45"/>
                  <a:pt x="38" y="45"/>
                </a:cubicBezTo>
                <a:cubicBezTo>
                  <a:pt x="39" y="55"/>
                  <a:pt x="44" y="58"/>
                  <a:pt x="44" y="58"/>
                </a:cubicBezTo>
                <a:cubicBezTo>
                  <a:pt x="44" y="69"/>
                  <a:pt x="44" y="69"/>
                  <a:pt x="44" y="69"/>
                </a:cubicBezTo>
                <a:cubicBezTo>
                  <a:pt x="44" y="69"/>
                  <a:pt x="41" y="71"/>
                  <a:pt x="30" y="75"/>
                </a:cubicBezTo>
                <a:cubicBezTo>
                  <a:pt x="18" y="80"/>
                  <a:pt x="7" y="83"/>
                  <a:pt x="4" y="89"/>
                </a:cubicBezTo>
                <a:cubicBezTo>
                  <a:pt x="0" y="93"/>
                  <a:pt x="1" y="116"/>
                  <a:pt x="1" y="116"/>
                </a:cubicBezTo>
                <a:cubicBezTo>
                  <a:pt x="114" y="116"/>
                  <a:pt x="114" y="116"/>
                  <a:pt x="114" y="116"/>
                </a:cubicBezTo>
                <a:cubicBezTo>
                  <a:pt x="114" y="116"/>
                  <a:pt x="115" y="93"/>
                  <a:pt x="112" y="89"/>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rot="2700000">
            <a:off x="9129304" y="2530544"/>
            <a:ext cx="2019090" cy="1974709"/>
          </a:xfrm>
          <a:prstGeom prst="roundRect">
            <a:avLst>
              <a:gd name="adj" fmla="val 3889"/>
            </a:avLst>
          </a:prstGeom>
          <a:solidFill>
            <a:schemeClr val="accent1"/>
          </a:solidFill>
          <a:ln w="12700" cap="sq">
            <a:noFill/>
            <a:miter/>
          </a:ln>
          <a:effectLst>
            <a:outerShdw blurRad="711200" dist="419100" dir="8100000" sx="95000" sy="95000" algn="tr" rotWithShape="0">
              <a:srgbClr val="000000">
                <a:alpha val="20000"/>
              </a:srgb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660400" y="1959351"/>
            <a:ext cx="5459663" cy="1516675"/>
          </a:xfrm>
          <a:prstGeom prst="roundRect">
            <a:avLst>
              <a:gd name="adj" fmla="val 10000"/>
            </a:avLst>
          </a:prstGeom>
          <a:solidFill>
            <a:schemeClr val="tx1">
              <a:lumMod val="25000"/>
              <a:lumOff val="75000"/>
              <a:alpha val="20000"/>
            </a:schemeClr>
          </a:solidFill>
          <a:ln w="6055"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a:off x="876400" y="2422288"/>
            <a:ext cx="540000" cy="540000"/>
          </a:xfrm>
          <a:prstGeom prst="ellipse">
            <a:avLst/>
          </a:prstGeom>
          <a:solidFill>
            <a:schemeClr val="tx1"/>
          </a:solidFill>
          <a:ln>
            <a:noFill/>
          </a:ln>
        </p:spPr>
        <p:txBody>
          <a:bodyPr vert="horz" wrap="none" lIns="108000" tIns="108000" rIns="108000" bIns="108000" rtlCol="0" anchor="ctr"/>
          <a:lstStyle/>
          <a:p>
            <a:pPr algn="ctr"/>
            <a:r>
              <a:rPr kumimoji="1" lang="en-US" altLang="zh-CN" sz="2000" dirty="0">
                <a:ln w="12700">
                  <a:noFill/>
                </a:ln>
                <a:solidFill>
                  <a:srgbClr val="FFFFFF">
                    <a:alpha val="100000"/>
                  </a:srgbClr>
                </a:solidFill>
                <a:latin typeface="OPPOSans L"/>
                <a:ea typeface="OPPOSans L"/>
                <a:cs typeface="OPPOSans L"/>
              </a:rPr>
              <a:t>01</a:t>
            </a:r>
            <a:endParaRPr kumimoji="1" lang="zh-CN" altLang="en-US"/>
          </a:p>
        </p:txBody>
      </p:sp>
      <p:sp>
        <p:nvSpPr>
          <p:cNvPr id="7" name="标题 1"/>
          <p:cNvSpPr txBox="1"/>
          <p:nvPr/>
        </p:nvSpPr>
        <p:spPr>
          <a:xfrm>
            <a:off x="660400" y="3728425"/>
            <a:ext cx="5461000" cy="1554775"/>
          </a:xfrm>
          <a:prstGeom prst="roundRect">
            <a:avLst>
              <a:gd name="adj" fmla="val 10000"/>
            </a:avLst>
          </a:prstGeom>
          <a:solidFill>
            <a:schemeClr val="tx1">
              <a:lumMod val="25000"/>
              <a:lumOff val="75000"/>
              <a:alpha val="20000"/>
            </a:schemeClr>
          </a:solidFill>
          <a:ln w="6055"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876400" y="4191362"/>
            <a:ext cx="540000" cy="540000"/>
          </a:xfrm>
          <a:prstGeom prst="ellipse">
            <a:avLst/>
          </a:prstGeom>
          <a:solidFill>
            <a:schemeClr val="bg1"/>
          </a:solidFill>
          <a:ln>
            <a:noFill/>
          </a:ln>
        </p:spPr>
        <p:txBody>
          <a:bodyPr vert="horz" wrap="none" lIns="108000" tIns="108000" rIns="108000" bIns="108000" rtlCol="0" anchor="ctr"/>
          <a:lstStyle/>
          <a:p>
            <a:pPr algn="ctr"/>
            <a:r>
              <a:rPr kumimoji="1" lang="en-US" altLang="zh-CN" sz="2000" dirty="0">
                <a:ln w="12700">
                  <a:noFill/>
                </a:ln>
                <a:solidFill>
                  <a:schemeClr val="tx1"/>
                </a:solidFill>
                <a:latin typeface="OPPOSans L"/>
                <a:ea typeface="OPPOSans L"/>
                <a:cs typeface="OPPOSans L"/>
              </a:rPr>
              <a:t>02</a:t>
            </a:r>
            <a:endParaRPr kumimoji="1" lang="zh-CN" altLang="en-US"/>
          </a:p>
        </p:txBody>
      </p:sp>
      <p:sp>
        <p:nvSpPr>
          <p:cNvPr id="9" name="标题 1"/>
          <p:cNvSpPr txBox="1"/>
          <p:nvPr/>
        </p:nvSpPr>
        <p:spPr>
          <a:xfrm>
            <a:off x="1551556" y="2134938"/>
            <a:ext cx="4315844" cy="430462"/>
          </a:xfrm>
          <a:prstGeom prst="rect">
            <a:avLst/>
          </a:prstGeom>
          <a:noFill/>
          <a:ln cap="sq">
            <a:noFill/>
          </a:ln>
          <a:effectLst/>
        </p:spPr>
        <p:txBody>
          <a:bodyPr vert="horz" wrap="square" lIns="0" tIns="0" rIns="0" bIns="0" rtlCol="0" anchor="b"/>
          <a:lstStyle/>
          <a:p>
            <a:pPr algn="l"/>
            <a:r>
              <a:rPr kumimoji="1" lang="en-US" altLang="zh-CN" sz="1400" dirty="0">
                <a:ln w="12700">
                  <a:noFill/>
                </a:ln>
                <a:solidFill>
                  <a:schemeClr val="tx1"/>
                </a:solidFill>
                <a:latin typeface="OPPOSans H"/>
                <a:ea typeface="OPPOSans H"/>
                <a:cs typeface="OPPOSans H"/>
              </a:rPr>
              <a:t>项目背景</a:t>
            </a:r>
            <a:endParaRPr kumimoji="1" lang="zh-CN" altLang="en-US" dirty="0"/>
          </a:p>
        </p:txBody>
      </p:sp>
      <p:sp>
        <p:nvSpPr>
          <p:cNvPr id="10" name="标题 1"/>
          <p:cNvSpPr txBox="1"/>
          <p:nvPr/>
        </p:nvSpPr>
        <p:spPr>
          <a:xfrm>
            <a:off x="1551556" y="3932207"/>
            <a:ext cx="4315844" cy="436593"/>
          </a:xfrm>
          <a:prstGeom prst="rect">
            <a:avLst/>
          </a:prstGeom>
          <a:noFill/>
          <a:ln cap="sq">
            <a:noFill/>
          </a:ln>
          <a:effectLst/>
        </p:spPr>
        <p:txBody>
          <a:bodyPr vert="horz" wrap="square" lIns="0" tIns="0" rIns="0" bIns="0" rtlCol="0" anchor="b"/>
          <a:lstStyle/>
          <a:p>
            <a:pPr algn="l"/>
            <a:r>
              <a:rPr kumimoji="1" lang="en-US" altLang="zh-CN" sz="1400" dirty="0">
                <a:ln w="12700">
                  <a:noFill/>
                </a:ln>
                <a:solidFill>
                  <a:schemeClr val="tx1"/>
                </a:solidFill>
                <a:latin typeface="OPPOSans H"/>
                <a:ea typeface="OPPOSans H"/>
                <a:cs typeface="OPPOSans H"/>
              </a:rPr>
              <a:t>项目难点</a:t>
            </a:r>
            <a:endParaRPr kumimoji="1" lang="zh-CN" altLang="en-US" dirty="0"/>
          </a:p>
        </p:txBody>
      </p:sp>
      <p:sp>
        <p:nvSpPr>
          <p:cNvPr id="11" name="标题 1"/>
          <p:cNvSpPr txBox="1"/>
          <p:nvPr/>
        </p:nvSpPr>
        <p:spPr>
          <a:xfrm>
            <a:off x="1703957" y="2406419"/>
            <a:ext cx="4315843" cy="1240302"/>
          </a:xfrm>
          <a:prstGeom prst="rect">
            <a:avLst/>
          </a:prstGeom>
          <a:noFill/>
          <a:ln>
            <a:noFill/>
          </a:ln>
        </p:spPr>
        <p:txBody>
          <a:bodyPr vert="horz" wrap="square" lIns="0" tIns="0" rIns="0" bIns="0" rtlCol="0" anchor="t"/>
          <a:lstStyle/>
          <a:p>
            <a:pPr algn="l"/>
            <a:r>
              <a:rPr kumimoji="1" lang="en-US" altLang="zh-CN" sz="1400" dirty="0">
                <a:ln w="12700">
                  <a:noFill/>
                </a:ln>
                <a:solidFill>
                  <a:schemeClr val="tx1"/>
                </a:solidFill>
                <a:latin typeface="OPPOSans L"/>
                <a:ea typeface="OPPOSans L"/>
                <a:cs typeface="OPPOSans L"/>
              </a:rPr>
              <a:t>
客户名称： 江苏富天江电子电器
任务时间：2023年7月
任务需求：PLM与T100集成通信异常</a:t>
            </a:r>
            <a:endParaRPr kumimoji="1" lang="zh-CN" altLang="en-US" dirty="0"/>
          </a:p>
        </p:txBody>
      </p:sp>
      <p:sp>
        <p:nvSpPr>
          <p:cNvPr id="12" name="标题 1"/>
          <p:cNvSpPr txBox="1"/>
          <p:nvPr/>
        </p:nvSpPr>
        <p:spPr>
          <a:xfrm>
            <a:off x="1551557" y="4432288"/>
            <a:ext cx="4315843" cy="732302"/>
          </a:xfrm>
          <a:prstGeom prst="rect">
            <a:avLst/>
          </a:prstGeom>
          <a:noFill/>
          <a:ln>
            <a:noFill/>
          </a:ln>
        </p:spPr>
        <p:txBody>
          <a:bodyPr vert="horz" wrap="square" lIns="0" tIns="0" rIns="0" bIns="0" rtlCol="0" anchor="t"/>
          <a:lstStyle/>
          <a:p>
            <a:pPr algn="l"/>
            <a:r>
              <a:rPr kumimoji="1" lang="en-US" altLang="zh-CN" sz="1200" dirty="0">
                <a:ln w="12700">
                  <a:noFill/>
                </a:ln>
                <a:solidFill>
                  <a:schemeClr val="tx1"/>
                </a:solidFill>
                <a:latin typeface="OPPOSans L"/>
                <a:ea typeface="OPPOSans L"/>
                <a:cs typeface="OPPOSans L"/>
              </a:rPr>
              <a:t>1.料件信息无法及时抛转到T100已影响到客户生产
2.问题突发，需尽快解决
3.反馈信息不明确</a:t>
            </a:r>
            <a:endParaRPr kumimoji="1" lang="zh-CN" altLang="en-US"/>
          </a:p>
        </p:txBody>
      </p:sp>
      <p:sp>
        <p:nvSpPr>
          <p:cNvPr id="13" name="标题 1"/>
          <p:cNvSpPr txBox="1"/>
          <p:nvPr/>
        </p:nvSpPr>
        <p:spPr>
          <a:xfrm rot="2700000">
            <a:off x="6965400" y="2488923"/>
            <a:ext cx="2019090" cy="2019090"/>
          </a:xfrm>
          <a:prstGeom prst="roundRect">
            <a:avLst>
              <a:gd name="adj" fmla="val 3889"/>
            </a:avLst>
          </a:prstGeom>
          <a:solidFill>
            <a:schemeClr val="bg1"/>
          </a:solidFill>
          <a:ln w="12700" cap="sq">
            <a:noFill/>
            <a:miter/>
          </a:ln>
          <a:effectLst>
            <a:outerShdw blurRad="711200" dist="419100" dir="8100000" sx="95000" sy="95000" algn="tr" rotWithShape="0">
              <a:srgbClr val="000000">
                <a:alpha val="20000"/>
              </a:srgbClr>
            </a:outerShdw>
          </a:effectLst>
        </p:spPr>
        <p:txBody>
          <a:bodyPr vert="horz" wrap="square" lIns="91440" tIns="45720" rIns="91440" bIns="45720" rtlCol="0" anchor="ctr"/>
          <a:lstStyle/>
          <a:p>
            <a:pPr algn="ctr"/>
            <a:endParaRPr kumimoji="1" lang="zh-CN" altLang="en-US"/>
          </a:p>
        </p:txBody>
      </p:sp>
      <p:sp>
        <p:nvSpPr>
          <p:cNvPr id="14" name="标题 1"/>
          <p:cNvSpPr txBox="1"/>
          <p:nvPr/>
        </p:nvSpPr>
        <p:spPr>
          <a:xfrm>
            <a:off x="7478440" y="3016713"/>
            <a:ext cx="995014" cy="981696"/>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accent1"/>
          </a:solidFill>
          <a:ln w="9525"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660400" y="484970"/>
            <a:ext cx="10858500" cy="468000"/>
          </a:xfrm>
          <a:prstGeom prst="rect">
            <a:avLst/>
          </a:prstGeom>
          <a:noFill/>
          <a:ln>
            <a:noFill/>
          </a:ln>
        </p:spPr>
        <p:txBody>
          <a:bodyPr vert="horz" wrap="square" lIns="0" tIns="0" rIns="0" bIns="0" rtlCol="0" anchor="ctr"/>
          <a:lstStyle/>
          <a:p>
            <a:pPr algn="l"/>
            <a:endParaRPr kumimoji="1" lang="zh-CN" altLang="en-US"/>
          </a:p>
        </p:txBody>
      </p:sp>
      <p:sp>
        <p:nvSpPr>
          <p:cNvPr id="25" name="Title 1"/>
          <p:cNvSpPr>
            <a:spLocks noGrp="1"/>
          </p:cNvSpPr>
          <p:nvPr/>
        </p:nvSpPr>
        <p:spPr>
          <a:xfrm>
            <a:off x="1339279" y="540922"/>
            <a:ext cx="3628390" cy="787400"/>
          </a:xfrm>
          <a:prstGeom prst="rect">
            <a:avLst/>
          </a:prstGeom>
        </p:spPr>
        <p:txBody>
          <a:bodyPr vert="horz" lIns="91440" tIns="45720" rIns="91440" bIns="45720" rtlCol="0" anchor="ctr">
            <a:normAutofit fontScale="80000" lnSpcReduction="10000"/>
            <a:scene3d>
              <a:camera prst="orthographicFront"/>
              <a:lightRig rig="threePt" dir="t"/>
            </a:scene3d>
          </a:bodyPr>
          <a:lstStyle>
            <a:lvl1pPr algn="l" defTabSz="914400" rtl="0" eaLnBrk="1" latinLnBrk="0" hangingPunct="1">
              <a:lnSpc>
                <a:spcPct val="90000"/>
              </a:lnSpc>
              <a:spcBef>
                <a:spcPct val="0"/>
              </a:spcBef>
              <a:buNone/>
              <a:defRPr sz="4000" kern="1200">
                <a:solidFill>
                  <a:schemeClr val="tx1">
                    <a:lumMod val="65000"/>
                    <a:lumOff val="35000"/>
                  </a:schemeClr>
                </a:solidFill>
                <a:latin typeface="+mj-lt"/>
                <a:ea typeface="+mj-ea"/>
                <a:cs typeface="+mj-cs"/>
              </a:defRPr>
            </a:lvl1pPr>
          </a:lstStyle>
          <a:p>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工作呈现</a:t>
            </a:r>
            <a:r>
              <a:rPr lang="en-US" altLang="zh-CN"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综合能力</a:t>
            </a:r>
            <a:endParaRPr lang="zh-CN" altLang="en-US" sz="36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endParaRPr>
          </a:p>
        </p:txBody>
      </p:sp>
      <p:grpSp>
        <p:nvGrpSpPr>
          <p:cNvPr id="26" name="Group 110"/>
          <p:cNvGrpSpPr/>
          <p:nvPr/>
        </p:nvGrpSpPr>
        <p:grpSpPr>
          <a:xfrm>
            <a:off x="536639" y="587912"/>
            <a:ext cx="659130" cy="657860"/>
            <a:chOff x="654724" y="1189182"/>
            <a:chExt cx="1097876" cy="1084551"/>
          </a:xfrm>
        </p:grpSpPr>
        <p:sp>
          <p:nvSpPr>
            <p:cNvPr id="27" name="Rounded Rectangle 111"/>
            <p:cNvSpPr/>
            <p:nvPr/>
          </p:nvSpPr>
          <p:spPr>
            <a:xfrm>
              <a:off x="654724" y="1246789"/>
              <a:ext cx="1097876" cy="1026944"/>
            </a:xfrm>
            <a:prstGeom prst="roundRect">
              <a:avLst>
                <a:gd name="adj" fmla="val 9247"/>
              </a:avLst>
            </a:prstGeom>
            <a:solidFill>
              <a:schemeClr val="accent3">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
          <p:nvSpPr>
            <p:cNvPr id="28" name="Rounded Rectangle 112"/>
            <p:cNvSpPr/>
            <p:nvPr/>
          </p:nvSpPr>
          <p:spPr>
            <a:xfrm>
              <a:off x="654724" y="1189182"/>
              <a:ext cx="1097876" cy="1026944"/>
            </a:xfrm>
            <a:prstGeom prst="roundRect">
              <a:avLst>
                <a:gd name="adj" fmla="val 9247"/>
              </a:avLst>
            </a:prstGeom>
            <a:solidFill>
              <a:srgbClr val="41B6E7"/>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grpSp>
      <p:sp>
        <p:nvSpPr>
          <p:cNvPr id="29" name="Freeform 133"/>
          <p:cNvSpPr/>
          <p:nvPr/>
        </p:nvSpPr>
        <p:spPr bwMode="auto">
          <a:xfrm>
            <a:off x="648247" y="648729"/>
            <a:ext cx="434313" cy="501282"/>
          </a:xfrm>
          <a:custGeom>
            <a:avLst/>
            <a:gdLst/>
            <a:ahLst/>
            <a:cxnLst>
              <a:cxn ang="0">
                <a:pos x="112" y="89"/>
              </a:cxn>
              <a:cxn ang="0">
                <a:pos x="86" y="75"/>
              </a:cxn>
              <a:cxn ang="0">
                <a:pos x="72" y="69"/>
              </a:cxn>
              <a:cxn ang="0">
                <a:pos x="72" y="58"/>
              </a:cxn>
              <a:cxn ang="0">
                <a:pos x="77" y="45"/>
              </a:cxn>
              <a:cxn ang="0">
                <a:pos x="83" y="38"/>
              </a:cxn>
              <a:cxn ang="0">
                <a:pos x="79" y="30"/>
              </a:cxn>
              <a:cxn ang="0">
                <a:pos x="80" y="18"/>
              </a:cxn>
              <a:cxn ang="0">
                <a:pos x="58" y="0"/>
              </a:cxn>
              <a:cxn ang="0">
                <a:pos x="35" y="18"/>
              </a:cxn>
              <a:cxn ang="0">
                <a:pos x="36" y="30"/>
              </a:cxn>
              <a:cxn ang="0">
                <a:pos x="33" y="38"/>
              </a:cxn>
              <a:cxn ang="0">
                <a:pos x="38" y="45"/>
              </a:cxn>
              <a:cxn ang="0">
                <a:pos x="44" y="58"/>
              </a:cxn>
              <a:cxn ang="0">
                <a:pos x="44" y="69"/>
              </a:cxn>
              <a:cxn ang="0">
                <a:pos x="30" y="75"/>
              </a:cxn>
              <a:cxn ang="0">
                <a:pos x="4" y="89"/>
              </a:cxn>
              <a:cxn ang="0">
                <a:pos x="1" y="116"/>
              </a:cxn>
              <a:cxn ang="0">
                <a:pos x="114" y="116"/>
              </a:cxn>
              <a:cxn ang="0">
                <a:pos x="112" y="89"/>
              </a:cxn>
            </a:cxnLst>
            <a:rect l="0" t="0" r="r" b="b"/>
            <a:pathLst>
              <a:path w="115" h="116">
                <a:moveTo>
                  <a:pt x="112" y="89"/>
                </a:moveTo>
                <a:cubicBezTo>
                  <a:pt x="109" y="83"/>
                  <a:pt x="97" y="80"/>
                  <a:pt x="86" y="75"/>
                </a:cubicBezTo>
                <a:cubicBezTo>
                  <a:pt x="75" y="71"/>
                  <a:pt x="72" y="69"/>
                  <a:pt x="72" y="69"/>
                </a:cubicBezTo>
                <a:cubicBezTo>
                  <a:pt x="72" y="58"/>
                  <a:pt x="72" y="58"/>
                  <a:pt x="72" y="58"/>
                </a:cubicBezTo>
                <a:cubicBezTo>
                  <a:pt x="72" y="58"/>
                  <a:pt x="76" y="55"/>
                  <a:pt x="77" y="45"/>
                </a:cubicBezTo>
                <a:cubicBezTo>
                  <a:pt x="80" y="45"/>
                  <a:pt x="83" y="41"/>
                  <a:pt x="83" y="38"/>
                </a:cubicBezTo>
                <a:cubicBezTo>
                  <a:pt x="83" y="36"/>
                  <a:pt x="83" y="29"/>
                  <a:pt x="79" y="30"/>
                </a:cubicBezTo>
                <a:cubicBezTo>
                  <a:pt x="80" y="25"/>
                  <a:pt x="81" y="20"/>
                  <a:pt x="80" y="18"/>
                </a:cubicBezTo>
                <a:cubicBezTo>
                  <a:pt x="80" y="9"/>
                  <a:pt x="71" y="0"/>
                  <a:pt x="58" y="0"/>
                </a:cubicBezTo>
                <a:cubicBezTo>
                  <a:pt x="45" y="0"/>
                  <a:pt x="36" y="9"/>
                  <a:pt x="35" y="18"/>
                </a:cubicBezTo>
                <a:cubicBezTo>
                  <a:pt x="35" y="20"/>
                  <a:pt x="35" y="25"/>
                  <a:pt x="36" y="30"/>
                </a:cubicBezTo>
                <a:cubicBezTo>
                  <a:pt x="33" y="29"/>
                  <a:pt x="32" y="36"/>
                  <a:pt x="33" y="38"/>
                </a:cubicBezTo>
                <a:cubicBezTo>
                  <a:pt x="33" y="41"/>
                  <a:pt x="35" y="45"/>
                  <a:pt x="38" y="45"/>
                </a:cubicBezTo>
                <a:cubicBezTo>
                  <a:pt x="39" y="55"/>
                  <a:pt x="44" y="58"/>
                  <a:pt x="44" y="58"/>
                </a:cubicBezTo>
                <a:cubicBezTo>
                  <a:pt x="44" y="69"/>
                  <a:pt x="44" y="69"/>
                  <a:pt x="44" y="69"/>
                </a:cubicBezTo>
                <a:cubicBezTo>
                  <a:pt x="44" y="69"/>
                  <a:pt x="41" y="71"/>
                  <a:pt x="30" y="75"/>
                </a:cubicBezTo>
                <a:cubicBezTo>
                  <a:pt x="18" y="80"/>
                  <a:pt x="7" y="83"/>
                  <a:pt x="4" y="89"/>
                </a:cubicBezTo>
                <a:cubicBezTo>
                  <a:pt x="0" y="93"/>
                  <a:pt x="1" y="116"/>
                  <a:pt x="1" y="116"/>
                </a:cubicBezTo>
                <a:cubicBezTo>
                  <a:pt x="114" y="116"/>
                  <a:pt x="114" y="116"/>
                  <a:pt x="114" y="116"/>
                </a:cubicBezTo>
                <a:cubicBezTo>
                  <a:pt x="114" y="116"/>
                  <a:pt x="115" y="93"/>
                  <a:pt x="112" y="89"/>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7943548" y="1979454"/>
            <a:ext cx="2726104" cy="3786346"/>
          </a:xfrm>
          <a:prstGeom prst="rect">
            <a:avLst/>
          </a:prstGeom>
          <a:solidFill>
            <a:schemeClr val="bg1">
              <a:lumMod val="95000"/>
            </a:schemeClr>
          </a:solidFill>
          <a:ln w="12700" cap="sq">
            <a:noFill/>
            <a:miter/>
          </a:ln>
          <a:effectLst>
            <a:outerShdw blurRad="38100" dist="12700" dir="2700000" algn="tl" rotWithShape="0">
              <a:srgbClr val="000000">
                <a:alpha val="15000"/>
              </a:srgbClr>
            </a:outerShdw>
          </a:effectLst>
        </p:spPr>
        <p:txBody>
          <a:bodyPr vert="horz" wrap="square" lIns="251999" tIns="324000" rIns="180000" bIns="396000" rtlCol="0" anchor="t"/>
          <a:lstStyle/>
          <a:p>
            <a:pPr algn="ctr"/>
            <a:endParaRPr kumimoji="1" lang="zh-CN" altLang="en-US"/>
          </a:p>
        </p:txBody>
      </p:sp>
      <p:sp>
        <p:nvSpPr>
          <p:cNvPr id="5" name="标题 1"/>
          <p:cNvSpPr txBox="1"/>
          <p:nvPr/>
        </p:nvSpPr>
        <p:spPr>
          <a:xfrm>
            <a:off x="8127698" y="1980694"/>
            <a:ext cx="2357803" cy="65971"/>
          </a:xfrm>
          <a:prstGeom prst="rect">
            <a:avLst/>
          </a:prstGeom>
          <a:solidFill>
            <a:schemeClr val="tx1">
              <a:alpha val="20000"/>
            </a:schemeClr>
          </a:solidFill>
          <a:ln w="12700" cap="sq">
            <a:noFill/>
            <a:miter/>
          </a:ln>
        </p:spPr>
        <p:txBody>
          <a:bodyPr vert="horz" wrap="square" lIns="251999" tIns="324000" rIns="180000" bIns="45720" rtlCol="0" anchor="t"/>
          <a:lstStyle/>
          <a:p>
            <a:pPr algn="l"/>
            <a:endParaRPr kumimoji="1" lang="zh-CN" altLang="en-US"/>
          </a:p>
        </p:txBody>
      </p:sp>
      <p:sp>
        <p:nvSpPr>
          <p:cNvPr id="6" name="标题 1"/>
          <p:cNvSpPr txBox="1"/>
          <p:nvPr/>
        </p:nvSpPr>
        <p:spPr>
          <a:xfrm>
            <a:off x="7944374" y="5499100"/>
            <a:ext cx="2724451" cy="262890"/>
          </a:xfrm>
          <a:prstGeom prst="rect">
            <a:avLst/>
          </a:prstGeom>
          <a:solidFill>
            <a:schemeClr val="tx1">
              <a:alpha val="20000"/>
            </a:schemeClr>
          </a:solidFill>
          <a:ln w="12700" cap="sq">
            <a:noFill/>
            <a:miter/>
          </a:ln>
        </p:spPr>
        <p:txBody>
          <a:bodyPr vert="horz" wrap="square" lIns="0" tIns="64008" rIns="0" bIns="45720" rtlCol="0" anchor="ctr"/>
          <a:lstStyle/>
          <a:p>
            <a:pPr algn="ctr"/>
            <a:endParaRPr kumimoji="1" lang="zh-CN" altLang="en-US"/>
          </a:p>
        </p:txBody>
      </p:sp>
      <p:sp>
        <p:nvSpPr>
          <p:cNvPr id="7" name="标题 1"/>
          <p:cNvSpPr txBox="1"/>
          <p:nvPr/>
        </p:nvSpPr>
        <p:spPr>
          <a:xfrm>
            <a:off x="1489074" y="1979454"/>
            <a:ext cx="2789604" cy="3782536"/>
          </a:xfrm>
          <a:prstGeom prst="rect">
            <a:avLst/>
          </a:prstGeom>
          <a:solidFill>
            <a:schemeClr val="bg1">
              <a:lumMod val="95000"/>
            </a:schemeClr>
          </a:solidFill>
          <a:ln w="12700" cap="sq">
            <a:noFill/>
            <a:miter/>
          </a:ln>
          <a:effectLst>
            <a:outerShdw blurRad="38100" dist="12700" dir="2700000" algn="tl" rotWithShape="0">
              <a:srgbClr val="000000">
                <a:alpha val="15000"/>
              </a:srgbClr>
            </a:outerShdw>
          </a:effectLst>
        </p:spPr>
        <p:txBody>
          <a:bodyPr vert="horz" wrap="square" lIns="251999" tIns="324000" rIns="180000" bIns="396000" rtlCol="0" anchor="t"/>
          <a:lstStyle/>
          <a:p>
            <a:pPr algn="ctr"/>
            <a:endParaRPr kumimoji="1" lang="zh-CN" altLang="en-US"/>
          </a:p>
        </p:txBody>
      </p:sp>
      <p:sp>
        <p:nvSpPr>
          <p:cNvPr id="8" name="标题 1"/>
          <p:cNvSpPr txBox="1"/>
          <p:nvPr/>
        </p:nvSpPr>
        <p:spPr>
          <a:xfrm>
            <a:off x="1704974" y="1980694"/>
            <a:ext cx="2357803" cy="65971"/>
          </a:xfrm>
          <a:prstGeom prst="rect">
            <a:avLst/>
          </a:prstGeom>
          <a:solidFill>
            <a:schemeClr val="tx1">
              <a:alpha val="20000"/>
            </a:schemeClr>
          </a:solidFill>
          <a:ln w="12700" cap="sq">
            <a:noFill/>
            <a:miter/>
          </a:ln>
        </p:spPr>
        <p:txBody>
          <a:bodyPr vert="horz" wrap="square" lIns="251999" tIns="324000" rIns="180000" bIns="45720" rtlCol="0" anchor="t"/>
          <a:lstStyle/>
          <a:p>
            <a:pPr algn="l"/>
            <a:endParaRPr kumimoji="1" lang="zh-CN" altLang="en-US"/>
          </a:p>
        </p:txBody>
      </p:sp>
      <p:sp>
        <p:nvSpPr>
          <p:cNvPr id="9" name="标题 1"/>
          <p:cNvSpPr txBox="1"/>
          <p:nvPr/>
        </p:nvSpPr>
        <p:spPr>
          <a:xfrm>
            <a:off x="1485900" y="5499100"/>
            <a:ext cx="2794000" cy="262890"/>
          </a:xfrm>
          <a:prstGeom prst="rect">
            <a:avLst/>
          </a:prstGeom>
          <a:solidFill>
            <a:schemeClr val="tx1">
              <a:alpha val="20000"/>
            </a:schemeClr>
          </a:solidFill>
          <a:ln w="12700" cap="sq">
            <a:noFill/>
            <a:miter/>
          </a:ln>
        </p:spPr>
        <p:txBody>
          <a:bodyPr vert="horz" wrap="square" lIns="0" tIns="64008" rIns="0" bIns="45720" rtlCol="0" anchor="ctr"/>
          <a:lstStyle/>
          <a:p>
            <a:pPr algn="ctr"/>
            <a:endParaRPr kumimoji="1" lang="zh-CN" altLang="en-US"/>
          </a:p>
        </p:txBody>
      </p:sp>
      <p:sp>
        <p:nvSpPr>
          <p:cNvPr id="10" name="标题 1"/>
          <p:cNvSpPr txBox="1"/>
          <p:nvPr/>
        </p:nvSpPr>
        <p:spPr>
          <a:xfrm>
            <a:off x="4755999" y="1416050"/>
            <a:ext cx="2726104" cy="4349750"/>
          </a:xfrm>
          <a:prstGeom prst="rect">
            <a:avLst/>
          </a:prstGeom>
          <a:solidFill>
            <a:schemeClr val="bg1"/>
          </a:solidFill>
          <a:ln w="12700" cap="sq">
            <a:noFill/>
            <a:miter/>
          </a:ln>
          <a:effectLst>
            <a:outerShdw blurRad="762000" dist="254000" dir="5400000" algn="t" rotWithShape="0">
              <a:srgbClr val="000000">
                <a:alpha val="30000"/>
              </a:srgbClr>
            </a:outerShdw>
          </a:effectLst>
        </p:spPr>
        <p:txBody>
          <a:bodyPr vert="horz" wrap="square" lIns="251999" tIns="540000" rIns="180000" bIns="396000" rtlCol="0" anchor="t"/>
          <a:lstStyle/>
          <a:p>
            <a:pPr algn="ctr"/>
            <a:endParaRPr kumimoji="1" lang="zh-CN" altLang="en-US" sz="1600"/>
          </a:p>
        </p:txBody>
      </p:sp>
      <p:sp>
        <p:nvSpPr>
          <p:cNvPr id="11" name="标题 1"/>
          <p:cNvSpPr txBox="1"/>
          <p:nvPr/>
        </p:nvSpPr>
        <p:spPr>
          <a:xfrm>
            <a:off x="4940150" y="1416745"/>
            <a:ext cx="2357803" cy="65971"/>
          </a:xfrm>
          <a:prstGeom prst="rect">
            <a:avLst/>
          </a:prstGeom>
          <a:solidFill>
            <a:schemeClr val="accent1"/>
          </a:solidFill>
          <a:ln w="12700" cap="sq">
            <a:noFill/>
            <a:miter/>
          </a:ln>
        </p:spPr>
        <p:txBody>
          <a:bodyPr vert="horz" wrap="square" lIns="251999" tIns="324000" rIns="180000" bIns="45720" rtlCol="0" anchor="t"/>
          <a:lstStyle/>
          <a:p>
            <a:pPr algn="l"/>
            <a:endParaRPr kumimoji="1" lang="zh-CN" altLang="en-US"/>
          </a:p>
        </p:txBody>
      </p:sp>
      <p:sp>
        <p:nvSpPr>
          <p:cNvPr id="12" name="标题 1"/>
          <p:cNvSpPr txBox="1"/>
          <p:nvPr/>
        </p:nvSpPr>
        <p:spPr>
          <a:xfrm>
            <a:off x="4749800" y="5499527"/>
            <a:ext cx="2730500" cy="262463"/>
          </a:xfrm>
          <a:prstGeom prst="rect">
            <a:avLst/>
          </a:prstGeom>
          <a:gradFill>
            <a:gsLst>
              <a:gs pos="0">
                <a:schemeClr val="accent1">
                  <a:lumMod val="75000"/>
                </a:schemeClr>
              </a:gs>
              <a:gs pos="99000">
                <a:schemeClr val="accent1"/>
              </a:gs>
            </a:gsLst>
            <a:lin ang="13500000" scaled="0"/>
          </a:gradFill>
          <a:ln w="12700" cap="sq">
            <a:noFill/>
            <a:miter/>
          </a:ln>
        </p:spPr>
        <p:txBody>
          <a:bodyPr vert="horz" wrap="square" lIns="0" tIns="64008" rIns="0" bIns="45720" rtlCol="0" anchor="ctr"/>
          <a:lstStyle/>
          <a:p>
            <a:pPr algn="ctr"/>
            <a:endParaRPr kumimoji="1" lang="zh-CN" altLang="en-US"/>
          </a:p>
        </p:txBody>
      </p:sp>
      <p:cxnSp>
        <p:nvCxnSpPr>
          <p:cNvPr id="13" name="标题 1"/>
          <p:cNvCxnSpPr/>
          <p:nvPr/>
        </p:nvCxnSpPr>
        <p:spPr>
          <a:xfrm>
            <a:off x="5949867" y="3318539"/>
            <a:ext cx="338368" cy="0"/>
          </a:xfrm>
          <a:prstGeom prst="line">
            <a:avLst/>
          </a:prstGeom>
          <a:noFill/>
          <a:ln w="25400" cap="sq">
            <a:solidFill>
              <a:schemeClr val="accent1"/>
            </a:solidFill>
            <a:miter/>
          </a:ln>
        </p:spPr>
      </p:cxnSp>
      <p:cxnSp>
        <p:nvCxnSpPr>
          <p:cNvPr id="14" name="标题 1"/>
          <p:cNvCxnSpPr/>
          <p:nvPr/>
        </p:nvCxnSpPr>
        <p:spPr>
          <a:xfrm>
            <a:off x="9137416" y="3521739"/>
            <a:ext cx="338368" cy="0"/>
          </a:xfrm>
          <a:prstGeom prst="line">
            <a:avLst/>
          </a:prstGeom>
          <a:noFill/>
          <a:ln w="25400" cap="sq">
            <a:solidFill>
              <a:schemeClr val="tx1"/>
            </a:solidFill>
            <a:miter/>
          </a:ln>
        </p:spPr>
      </p:cxnSp>
      <p:sp>
        <p:nvSpPr>
          <p:cNvPr id="15" name="标题 1"/>
          <p:cNvSpPr txBox="1"/>
          <p:nvPr/>
        </p:nvSpPr>
        <p:spPr>
          <a:xfrm>
            <a:off x="4998640" y="2823673"/>
            <a:ext cx="2235200" cy="215444"/>
          </a:xfrm>
          <a:prstGeom prst="rect">
            <a:avLst/>
          </a:prstGeom>
          <a:noFill/>
          <a:ln cap="sq">
            <a:noFill/>
          </a:ln>
          <a:effectLst/>
        </p:spPr>
        <p:txBody>
          <a:bodyPr vert="horz" wrap="square" lIns="0" tIns="0" rIns="0" bIns="0" rtlCol="0" anchor="ctr">
            <a:spAutoFit/>
          </a:bodyPr>
          <a:lstStyle/>
          <a:p>
            <a:pPr algn="ctr"/>
            <a:r>
              <a:rPr kumimoji="1" lang="en-US" altLang="zh-CN" sz="1400" dirty="0">
                <a:ln w="12700">
                  <a:noFill/>
                </a:ln>
                <a:solidFill>
                  <a:schemeClr val="accent1"/>
                </a:solidFill>
                <a:latin typeface="OPPOSans H"/>
                <a:ea typeface="OPPOSans H"/>
                <a:cs typeface="OPPOSans H"/>
              </a:rPr>
              <a:t>临时解</a:t>
            </a:r>
            <a:endParaRPr kumimoji="1" lang="zh-CN" altLang="en-US" dirty="0"/>
          </a:p>
        </p:txBody>
      </p:sp>
      <p:sp>
        <p:nvSpPr>
          <p:cNvPr id="16" name="标题 1"/>
          <p:cNvSpPr txBox="1"/>
          <p:nvPr/>
        </p:nvSpPr>
        <p:spPr>
          <a:xfrm>
            <a:off x="5026851" y="3783567"/>
            <a:ext cx="2260600" cy="553998"/>
          </a:xfrm>
          <a:prstGeom prst="rect">
            <a:avLst/>
          </a:prstGeom>
          <a:noFill/>
          <a:ln>
            <a:noFill/>
          </a:ln>
        </p:spPr>
        <p:txBody>
          <a:bodyPr vert="horz" wrap="square" lIns="0" tIns="0" rIns="0" bIns="0" rtlCol="0" anchor="t">
            <a:spAutoFit/>
          </a:bodyPr>
          <a:lstStyle/>
          <a:p>
            <a:pPr algn="ctr"/>
            <a:r>
              <a:rPr kumimoji="1" lang="en-US" altLang="zh-CN" sz="1200" dirty="0">
                <a:ln w="12700">
                  <a:noFill/>
                </a:ln>
                <a:latin typeface="SimSun" panose="02010600030101010101" charset="-122"/>
                <a:ea typeface="SimSun" panose="02010600030101010101" charset="-122"/>
              </a:rPr>
              <a:t>一般服务器cpu负载&gt;90%
</a:t>
            </a:r>
            <a:r>
              <a:rPr kumimoji="1" lang="en-US" altLang="zh-CN" sz="1200" dirty="0" err="1">
                <a:ln w="12700">
                  <a:noFill/>
                </a:ln>
                <a:latin typeface="SimSun" panose="02010600030101010101" charset="-122"/>
                <a:ea typeface="SimSun" panose="02010600030101010101" charset="-122"/>
              </a:rPr>
              <a:t>找出占用资源异常程序并kill掉，第一时间恢复生产</a:t>
            </a:r>
            <a:endParaRPr kumimoji="1" lang="zh-CN" altLang="en-US" sz="1200" dirty="0">
              <a:ln w="12700">
                <a:noFill/>
              </a:ln>
              <a:latin typeface="SimSun" panose="02010600030101010101" charset="-122"/>
              <a:ea typeface="SimSun" panose="02010600030101010101" charset="-122"/>
            </a:endParaRPr>
          </a:p>
        </p:txBody>
      </p:sp>
      <p:sp>
        <p:nvSpPr>
          <p:cNvPr id="17" name="标题 1"/>
          <p:cNvSpPr txBox="1"/>
          <p:nvPr/>
        </p:nvSpPr>
        <p:spPr>
          <a:xfrm>
            <a:off x="8192463" y="3058902"/>
            <a:ext cx="2222500" cy="215444"/>
          </a:xfrm>
          <a:prstGeom prst="rect">
            <a:avLst/>
          </a:prstGeom>
          <a:noFill/>
          <a:ln cap="sq">
            <a:noFill/>
          </a:ln>
          <a:effectLst/>
        </p:spPr>
        <p:txBody>
          <a:bodyPr vert="horz" wrap="square" lIns="0" tIns="0" rIns="0" bIns="0" rtlCol="0" anchor="ctr">
            <a:spAutoFit/>
          </a:bodyPr>
          <a:lstStyle/>
          <a:p>
            <a:pPr algn="ctr"/>
            <a:r>
              <a:rPr kumimoji="1" lang="en-US" altLang="zh-CN" sz="1400" dirty="0">
                <a:ln w="12700">
                  <a:noFill/>
                </a:ln>
                <a:solidFill>
                  <a:schemeClr val="tx1"/>
                </a:solidFill>
                <a:latin typeface="OPPOSans H"/>
                <a:ea typeface="OPPOSans H"/>
                <a:cs typeface="OPPOSans H"/>
              </a:rPr>
              <a:t>根本解</a:t>
            </a:r>
            <a:endParaRPr kumimoji="1" lang="zh-CN" altLang="en-US" dirty="0"/>
          </a:p>
        </p:txBody>
      </p:sp>
      <p:sp>
        <p:nvSpPr>
          <p:cNvPr id="18" name="标题 1"/>
          <p:cNvSpPr txBox="1"/>
          <p:nvPr/>
        </p:nvSpPr>
        <p:spPr>
          <a:xfrm>
            <a:off x="8195350" y="3783567"/>
            <a:ext cx="2222500" cy="1107996"/>
          </a:xfrm>
          <a:prstGeom prst="rect">
            <a:avLst/>
          </a:prstGeom>
          <a:noFill/>
          <a:ln>
            <a:noFill/>
          </a:ln>
        </p:spPr>
        <p:txBody>
          <a:bodyPr vert="horz" wrap="square" lIns="0" tIns="0" rIns="0" bIns="0" rtlCol="0" anchor="t">
            <a:spAutoFit/>
          </a:bodyPr>
          <a:lstStyle/>
          <a:p>
            <a:pPr algn="l"/>
            <a:r>
              <a:rPr kumimoji="1" lang="en-US" altLang="zh-CN" sz="1200" dirty="0">
                <a:ln w="12700">
                  <a:noFill/>
                </a:ln>
                <a:latin typeface="SimSun" panose="02010600030101010101" charset="-122"/>
                <a:ea typeface="SimSun" panose="02010600030101010101" charset="-122"/>
              </a:rPr>
              <a:t>服务器资源单支程序cpu超频，非正常系统进程
查询对应执行路径判定为挖矿病毒
进行病毒文件清理
云服务器安全加固</a:t>
            </a:r>
            <a:endParaRPr kumimoji="1" lang="zh-CN" altLang="en-US" sz="1200" dirty="0">
              <a:ln w="12700">
                <a:noFill/>
              </a:ln>
              <a:latin typeface="SimSun" panose="02010600030101010101" charset="-122"/>
              <a:ea typeface="SimSun" panose="02010600030101010101" charset="-122"/>
            </a:endParaRPr>
          </a:p>
        </p:txBody>
      </p:sp>
      <p:sp>
        <p:nvSpPr>
          <p:cNvPr id="19" name="标题 1"/>
          <p:cNvSpPr txBox="1"/>
          <p:nvPr/>
        </p:nvSpPr>
        <p:spPr>
          <a:xfrm>
            <a:off x="9017272" y="2245638"/>
            <a:ext cx="578655" cy="626823"/>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tx1"/>
          </a:solidFill>
          <a:ln cap="sq">
            <a:noFill/>
          </a:ln>
        </p:spPr>
        <p:txBody>
          <a:bodyPr vert="horz" wrap="square" lIns="91440" tIns="45720" rIns="91440" bIns="45720" rtlCol="0" anchor="t"/>
          <a:lstStyle/>
          <a:p>
            <a:pPr algn="l"/>
            <a:endParaRPr kumimoji="1" lang="zh-CN" altLang="en-US"/>
          </a:p>
        </p:txBody>
      </p:sp>
      <p:sp>
        <p:nvSpPr>
          <p:cNvPr id="20" name="标题 1"/>
          <p:cNvSpPr txBox="1"/>
          <p:nvPr/>
        </p:nvSpPr>
        <p:spPr>
          <a:xfrm>
            <a:off x="5805640" y="1983701"/>
            <a:ext cx="626823" cy="626823"/>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cxnSp>
        <p:nvCxnSpPr>
          <p:cNvPr id="21" name="标题 1"/>
          <p:cNvCxnSpPr/>
          <p:nvPr/>
        </p:nvCxnSpPr>
        <p:spPr>
          <a:xfrm>
            <a:off x="2714692" y="3521739"/>
            <a:ext cx="338368" cy="0"/>
          </a:xfrm>
          <a:prstGeom prst="line">
            <a:avLst/>
          </a:prstGeom>
          <a:noFill/>
          <a:ln w="25400" cap="sq">
            <a:solidFill>
              <a:schemeClr val="tx1"/>
            </a:solidFill>
            <a:miter/>
          </a:ln>
        </p:spPr>
      </p:cxnSp>
      <p:sp>
        <p:nvSpPr>
          <p:cNvPr id="22" name="标题 1"/>
          <p:cNvSpPr txBox="1"/>
          <p:nvPr/>
        </p:nvSpPr>
        <p:spPr>
          <a:xfrm>
            <a:off x="1742902" y="3058902"/>
            <a:ext cx="2286000" cy="215444"/>
          </a:xfrm>
          <a:prstGeom prst="rect">
            <a:avLst/>
          </a:prstGeom>
          <a:noFill/>
          <a:ln cap="sq">
            <a:noFill/>
          </a:ln>
          <a:effectLst/>
        </p:spPr>
        <p:txBody>
          <a:bodyPr vert="horz" wrap="square" lIns="0" tIns="0" rIns="0" bIns="0" rtlCol="0" anchor="ctr">
            <a:spAutoFit/>
          </a:bodyPr>
          <a:lstStyle/>
          <a:p>
            <a:pPr algn="ctr"/>
            <a:r>
              <a:rPr kumimoji="1" lang="en-US" altLang="zh-CN" sz="1400" dirty="0">
                <a:ln w="12700">
                  <a:noFill/>
                </a:ln>
                <a:solidFill>
                  <a:schemeClr val="tx1"/>
                </a:solidFill>
                <a:latin typeface="OPPOSans H"/>
                <a:ea typeface="OPPOSans H"/>
                <a:cs typeface="OPPOSans H"/>
              </a:rPr>
              <a:t>找原因</a:t>
            </a:r>
            <a:endParaRPr kumimoji="1" lang="zh-CN" altLang="en-US" dirty="0"/>
          </a:p>
        </p:txBody>
      </p:sp>
      <p:sp>
        <p:nvSpPr>
          <p:cNvPr id="23" name="标题 1"/>
          <p:cNvSpPr txBox="1"/>
          <p:nvPr/>
        </p:nvSpPr>
        <p:spPr>
          <a:xfrm>
            <a:off x="1690076" y="3885167"/>
            <a:ext cx="2286000" cy="553998"/>
          </a:xfrm>
          <a:prstGeom prst="rect">
            <a:avLst/>
          </a:prstGeom>
          <a:noFill/>
          <a:ln>
            <a:noFill/>
          </a:ln>
        </p:spPr>
        <p:txBody>
          <a:bodyPr vert="horz" wrap="square" lIns="0" tIns="0" rIns="0" bIns="0" rtlCol="0" anchor="t">
            <a:spAutoFit/>
          </a:bodyPr>
          <a:lstStyle/>
          <a:p>
            <a:pPr algn="ctr"/>
            <a:r>
              <a:rPr kumimoji="1" lang="en-US" altLang="zh-CN" sz="1200" dirty="0">
                <a:ln w="12700">
                  <a:noFill/>
                </a:ln>
                <a:solidFill>
                  <a:schemeClr val="tx1"/>
                </a:solidFill>
                <a:latin typeface="SimSun" panose="02010600030101010101" charset="-122"/>
                <a:ea typeface="SimSun" panose="02010600030101010101" charset="-122"/>
                <a:cs typeface="OPPOSans L"/>
              </a:rPr>
              <a:t>查看对应作业编号及</a:t>
            </a:r>
            <a:r>
              <a:rPr kumimoji="1" lang="zh-CN" altLang="en-US" sz="1200" dirty="0">
                <a:ln w="12700">
                  <a:noFill/>
                </a:ln>
                <a:solidFill>
                  <a:schemeClr val="tx1"/>
                </a:solidFill>
                <a:latin typeface="SimSun" panose="02010600030101010101" charset="-122"/>
                <a:ea typeface="SimSun" panose="02010600030101010101" charset="-122"/>
                <a:cs typeface="OPPOSans L"/>
              </a:rPr>
              <a:t>对应</a:t>
            </a:r>
            <a:r>
              <a:rPr kumimoji="1" lang="en-US" altLang="zh-CN" sz="1200" dirty="0">
                <a:ln w="12700">
                  <a:noFill/>
                </a:ln>
                <a:solidFill>
                  <a:schemeClr val="tx1"/>
                </a:solidFill>
                <a:latin typeface="SimSun" panose="02010600030101010101" charset="-122"/>
                <a:ea typeface="SimSun" panose="02010600030101010101" charset="-122"/>
                <a:cs typeface="OPPOSans L"/>
              </a:rPr>
              <a:t>日志</a:t>
            </a:r>
            <a:r>
              <a:rPr kumimoji="1" lang="zh-CN" altLang="en-US" sz="1200" dirty="0">
                <a:ln w="12700">
                  <a:noFill/>
                </a:ln>
                <a:solidFill>
                  <a:schemeClr val="tx1"/>
                </a:solidFill>
                <a:latin typeface="SimSun" panose="02010600030101010101" charset="-122"/>
                <a:ea typeface="SimSun" panose="02010600030101010101" charset="-122"/>
                <a:cs typeface="OPPOSans L"/>
              </a:rPr>
              <a:t>文件</a:t>
            </a:r>
            <a:r>
              <a:rPr kumimoji="1" lang="en-US" altLang="zh-CN" sz="1200" dirty="0">
                <a:ln w="12700">
                  <a:noFill/>
                </a:ln>
                <a:solidFill>
                  <a:schemeClr val="tx1"/>
                </a:solidFill>
                <a:latin typeface="SimSun" panose="02010600030101010101" charset="-122"/>
                <a:ea typeface="SimSun" panose="02010600030101010101" charset="-122"/>
                <a:cs typeface="OPPOSans L"/>
              </a:rPr>
              <a:t>
ERP负载异常cpu使用率&lt;60%触发保护机制</a:t>
            </a:r>
            <a:endParaRPr kumimoji="1" lang="zh-CN" altLang="en-US" dirty="0">
              <a:latin typeface="SimSun" panose="02010600030101010101" charset="-122"/>
              <a:ea typeface="SimSun" panose="02010600030101010101" charset="-122"/>
            </a:endParaRPr>
          </a:p>
        </p:txBody>
      </p:sp>
      <p:sp>
        <p:nvSpPr>
          <p:cNvPr id="24" name="标题 1"/>
          <p:cNvSpPr txBox="1"/>
          <p:nvPr/>
        </p:nvSpPr>
        <p:spPr>
          <a:xfrm>
            <a:off x="2570465" y="2269122"/>
            <a:ext cx="626823" cy="579855"/>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tx1"/>
          </a:solidFill>
          <a:ln cap="sq">
            <a:noFill/>
          </a:ln>
        </p:spPr>
        <p:txBody>
          <a:bodyPr vert="horz" wrap="square" lIns="91440" tIns="45720" rIns="91440" bIns="45720" rtlCol="0" anchor="t"/>
          <a:lstStyle/>
          <a:p>
            <a:pPr algn="l"/>
            <a:endParaRPr kumimoji="1" lang="zh-CN" altLang="en-US"/>
          </a:p>
        </p:txBody>
      </p:sp>
      <p:sp>
        <p:nvSpPr>
          <p:cNvPr id="27" name="Title 1"/>
          <p:cNvSpPr>
            <a:spLocks noGrp="1"/>
          </p:cNvSpPr>
          <p:nvPr/>
        </p:nvSpPr>
        <p:spPr>
          <a:xfrm>
            <a:off x="1339279" y="540922"/>
            <a:ext cx="3628390" cy="787400"/>
          </a:xfrm>
          <a:prstGeom prst="rect">
            <a:avLst/>
          </a:prstGeom>
        </p:spPr>
        <p:txBody>
          <a:bodyPr vert="horz" lIns="91440" tIns="45720" rIns="91440" bIns="45720" rtlCol="0" anchor="ctr">
            <a:normAutofit fontScale="80000" lnSpcReduction="10000"/>
            <a:scene3d>
              <a:camera prst="orthographicFront"/>
              <a:lightRig rig="threePt" dir="t"/>
            </a:scene3d>
          </a:bodyPr>
          <a:lstStyle>
            <a:lvl1pPr algn="l" defTabSz="914400" rtl="0" eaLnBrk="1" latinLnBrk="0" hangingPunct="1">
              <a:lnSpc>
                <a:spcPct val="90000"/>
              </a:lnSpc>
              <a:spcBef>
                <a:spcPct val="0"/>
              </a:spcBef>
              <a:buNone/>
              <a:defRPr sz="4000" kern="1200">
                <a:solidFill>
                  <a:schemeClr val="tx1">
                    <a:lumMod val="65000"/>
                    <a:lumOff val="35000"/>
                  </a:schemeClr>
                </a:solidFill>
                <a:latin typeface="+mj-lt"/>
                <a:ea typeface="+mj-ea"/>
                <a:cs typeface="+mj-cs"/>
              </a:defRPr>
            </a:lvl1pPr>
          </a:lstStyle>
          <a:p>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工作呈现</a:t>
            </a:r>
            <a:r>
              <a:rPr lang="en-US" altLang="zh-CN"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综合能力</a:t>
            </a:r>
            <a:endParaRPr lang="zh-CN" altLang="en-US" sz="36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endParaRPr>
          </a:p>
        </p:txBody>
      </p:sp>
      <p:grpSp>
        <p:nvGrpSpPr>
          <p:cNvPr id="28" name="Group 110"/>
          <p:cNvGrpSpPr/>
          <p:nvPr/>
        </p:nvGrpSpPr>
        <p:grpSpPr>
          <a:xfrm>
            <a:off x="536639" y="587912"/>
            <a:ext cx="659130" cy="657860"/>
            <a:chOff x="654724" y="1189182"/>
            <a:chExt cx="1097876" cy="1084551"/>
          </a:xfrm>
        </p:grpSpPr>
        <p:sp>
          <p:nvSpPr>
            <p:cNvPr id="29" name="Rounded Rectangle 111"/>
            <p:cNvSpPr/>
            <p:nvPr/>
          </p:nvSpPr>
          <p:spPr>
            <a:xfrm>
              <a:off x="654724" y="1246789"/>
              <a:ext cx="1097876" cy="1026944"/>
            </a:xfrm>
            <a:prstGeom prst="roundRect">
              <a:avLst>
                <a:gd name="adj" fmla="val 9247"/>
              </a:avLst>
            </a:prstGeom>
            <a:solidFill>
              <a:schemeClr val="accent3">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
          <p:nvSpPr>
            <p:cNvPr id="30" name="Rounded Rectangle 112"/>
            <p:cNvSpPr/>
            <p:nvPr/>
          </p:nvSpPr>
          <p:spPr>
            <a:xfrm>
              <a:off x="654724" y="1189182"/>
              <a:ext cx="1097876" cy="1026944"/>
            </a:xfrm>
            <a:prstGeom prst="roundRect">
              <a:avLst>
                <a:gd name="adj" fmla="val 9247"/>
              </a:avLst>
            </a:prstGeom>
            <a:solidFill>
              <a:srgbClr val="41B6E7"/>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grpSp>
      <p:sp>
        <p:nvSpPr>
          <p:cNvPr id="31" name="Freeform 133"/>
          <p:cNvSpPr/>
          <p:nvPr/>
        </p:nvSpPr>
        <p:spPr bwMode="auto">
          <a:xfrm>
            <a:off x="648247" y="648729"/>
            <a:ext cx="434313" cy="501282"/>
          </a:xfrm>
          <a:custGeom>
            <a:avLst/>
            <a:gdLst/>
            <a:ahLst/>
            <a:cxnLst>
              <a:cxn ang="0">
                <a:pos x="112" y="89"/>
              </a:cxn>
              <a:cxn ang="0">
                <a:pos x="86" y="75"/>
              </a:cxn>
              <a:cxn ang="0">
                <a:pos x="72" y="69"/>
              </a:cxn>
              <a:cxn ang="0">
                <a:pos x="72" y="58"/>
              </a:cxn>
              <a:cxn ang="0">
                <a:pos x="77" y="45"/>
              </a:cxn>
              <a:cxn ang="0">
                <a:pos x="83" y="38"/>
              </a:cxn>
              <a:cxn ang="0">
                <a:pos x="79" y="30"/>
              </a:cxn>
              <a:cxn ang="0">
                <a:pos x="80" y="18"/>
              </a:cxn>
              <a:cxn ang="0">
                <a:pos x="58" y="0"/>
              </a:cxn>
              <a:cxn ang="0">
                <a:pos x="35" y="18"/>
              </a:cxn>
              <a:cxn ang="0">
                <a:pos x="36" y="30"/>
              </a:cxn>
              <a:cxn ang="0">
                <a:pos x="33" y="38"/>
              </a:cxn>
              <a:cxn ang="0">
                <a:pos x="38" y="45"/>
              </a:cxn>
              <a:cxn ang="0">
                <a:pos x="44" y="58"/>
              </a:cxn>
              <a:cxn ang="0">
                <a:pos x="44" y="69"/>
              </a:cxn>
              <a:cxn ang="0">
                <a:pos x="30" y="75"/>
              </a:cxn>
              <a:cxn ang="0">
                <a:pos x="4" y="89"/>
              </a:cxn>
              <a:cxn ang="0">
                <a:pos x="1" y="116"/>
              </a:cxn>
              <a:cxn ang="0">
                <a:pos x="114" y="116"/>
              </a:cxn>
              <a:cxn ang="0">
                <a:pos x="112" y="89"/>
              </a:cxn>
            </a:cxnLst>
            <a:rect l="0" t="0" r="r" b="b"/>
            <a:pathLst>
              <a:path w="115" h="116">
                <a:moveTo>
                  <a:pt x="112" y="89"/>
                </a:moveTo>
                <a:cubicBezTo>
                  <a:pt x="109" y="83"/>
                  <a:pt x="97" y="80"/>
                  <a:pt x="86" y="75"/>
                </a:cubicBezTo>
                <a:cubicBezTo>
                  <a:pt x="75" y="71"/>
                  <a:pt x="72" y="69"/>
                  <a:pt x="72" y="69"/>
                </a:cubicBezTo>
                <a:cubicBezTo>
                  <a:pt x="72" y="58"/>
                  <a:pt x="72" y="58"/>
                  <a:pt x="72" y="58"/>
                </a:cubicBezTo>
                <a:cubicBezTo>
                  <a:pt x="72" y="58"/>
                  <a:pt x="76" y="55"/>
                  <a:pt x="77" y="45"/>
                </a:cubicBezTo>
                <a:cubicBezTo>
                  <a:pt x="80" y="45"/>
                  <a:pt x="83" y="41"/>
                  <a:pt x="83" y="38"/>
                </a:cubicBezTo>
                <a:cubicBezTo>
                  <a:pt x="83" y="36"/>
                  <a:pt x="83" y="29"/>
                  <a:pt x="79" y="30"/>
                </a:cubicBezTo>
                <a:cubicBezTo>
                  <a:pt x="80" y="25"/>
                  <a:pt x="81" y="20"/>
                  <a:pt x="80" y="18"/>
                </a:cubicBezTo>
                <a:cubicBezTo>
                  <a:pt x="80" y="9"/>
                  <a:pt x="71" y="0"/>
                  <a:pt x="58" y="0"/>
                </a:cubicBezTo>
                <a:cubicBezTo>
                  <a:pt x="45" y="0"/>
                  <a:pt x="36" y="9"/>
                  <a:pt x="35" y="18"/>
                </a:cubicBezTo>
                <a:cubicBezTo>
                  <a:pt x="35" y="20"/>
                  <a:pt x="35" y="25"/>
                  <a:pt x="36" y="30"/>
                </a:cubicBezTo>
                <a:cubicBezTo>
                  <a:pt x="33" y="29"/>
                  <a:pt x="32" y="36"/>
                  <a:pt x="33" y="38"/>
                </a:cubicBezTo>
                <a:cubicBezTo>
                  <a:pt x="33" y="41"/>
                  <a:pt x="35" y="45"/>
                  <a:pt x="38" y="45"/>
                </a:cubicBezTo>
                <a:cubicBezTo>
                  <a:pt x="39" y="55"/>
                  <a:pt x="44" y="58"/>
                  <a:pt x="44" y="58"/>
                </a:cubicBezTo>
                <a:cubicBezTo>
                  <a:pt x="44" y="69"/>
                  <a:pt x="44" y="69"/>
                  <a:pt x="44" y="69"/>
                </a:cubicBezTo>
                <a:cubicBezTo>
                  <a:pt x="44" y="69"/>
                  <a:pt x="41" y="71"/>
                  <a:pt x="30" y="75"/>
                </a:cubicBezTo>
                <a:cubicBezTo>
                  <a:pt x="18" y="80"/>
                  <a:pt x="7" y="83"/>
                  <a:pt x="4" y="89"/>
                </a:cubicBezTo>
                <a:cubicBezTo>
                  <a:pt x="0" y="93"/>
                  <a:pt x="1" y="116"/>
                  <a:pt x="1" y="116"/>
                </a:cubicBezTo>
                <a:cubicBezTo>
                  <a:pt x="114" y="116"/>
                  <a:pt x="114" y="116"/>
                  <a:pt x="114" y="116"/>
                </a:cubicBezTo>
                <a:cubicBezTo>
                  <a:pt x="114" y="116"/>
                  <a:pt x="115" y="93"/>
                  <a:pt x="112" y="89"/>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grpSp>
        <p:nvGrpSpPr>
          <p:cNvPr id="2" name="群組 3"/>
          <p:cNvGrpSpPr/>
          <p:nvPr/>
        </p:nvGrpSpPr>
        <p:grpSpPr>
          <a:xfrm>
            <a:off x="8412068" y="684277"/>
            <a:ext cx="3404982" cy="958850"/>
            <a:chOff x="9602907" y="428293"/>
            <a:chExt cx="3404982" cy="958850"/>
          </a:xfrm>
        </p:grpSpPr>
        <p:pic>
          <p:nvPicPr>
            <p:cNvPr id="3" name="图片 18"/>
            <p:cNvPicPr>
              <a:picLocks noChangeAspect="1"/>
            </p:cNvPicPr>
            <p:nvPr/>
          </p:nvPicPr>
          <p:blipFill>
            <a:blip r:embed="rId1"/>
            <a:stretch>
              <a:fillRect/>
            </a:stretch>
          </p:blipFill>
          <p:spPr>
            <a:xfrm>
              <a:off x="9602907" y="428293"/>
              <a:ext cx="1187450" cy="958850"/>
            </a:xfrm>
            <a:prstGeom prst="rect">
              <a:avLst/>
            </a:prstGeom>
            <a:noFill/>
            <a:ln w="9525">
              <a:noFill/>
            </a:ln>
          </p:spPr>
        </p:pic>
        <p:sp>
          <p:nvSpPr>
            <p:cNvPr id="25" name="文本框 19"/>
            <p:cNvSpPr txBox="1"/>
            <p:nvPr/>
          </p:nvSpPr>
          <p:spPr>
            <a:xfrm>
              <a:off x="10707135" y="717089"/>
              <a:ext cx="2300754" cy="381258"/>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b="1" dirty="0">
                  <a:latin typeface="Microsoft YaHei" panose="020B0503020204020204" charset="-122"/>
                  <a:ea typeface="Microsoft YaHei" panose="020B0503020204020204" charset="-122"/>
                </a:rPr>
                <a:t>问题分析解决能力</a:t>
              </a:r>
              <a:endParaRPr lang="en-US" altLang="zh-CN" sz="1600" b="1" dirty="0">
                <a:latin typeface="Microsoft YaHei" panose="020B0503020204020204" charset="-122"/>
                <a:ea typeface="Microsoft YaHei" panose="020B0503020204020204" charset="-122"/>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3429571" y="1444744"/>
            <a:ext cx="8089900" cy="246221"/>
          </a:xfrm>
          <a:prstGeom prst="rect">
            <a:avLst/>
          </a:prstGeom>
          <a:noFill/>
          <a:ln w="12700" cap="sq">
            <a:noFill/>
            <a:miter/>
          </a:ln>
        </p:spPr>
        <p:txBody>
          <a:bodyPr vert="horz" wrap="square" lIns="0" tIns="0" rIns="0" bIns="0" rtlCol="0" anchor="ctr">
            <a:spAutoFit/>
          </a:bodyPr>
          <a:lstStyle/>
          <a:p>
            <a:pPr algn="l"/>
            <a:r>
              <a:rPr kumimoji="1" lang="en-US" altLang="zh-CN" sz="1600" b="1" dirty="0">
                <a:ln w="12700">
                  <a:noFill/>
                </a:ln>
                <a:solidFill>
                  <a:schemeClr val="tx1">
                    <a:lumMod val="95000"/>
                    <a:lumOff val="5000"/>
                  </a:schemeClr>
                </a:solidFill>
                <a:latin typeface="仿宋" panose="02010609060101010101" pitchFamily="49" charset="-122"/>
                <a:ea typeface="仿宋" panose="02010609060101010101" pitchFamily="49" charset="-122"/>
              </a:rPr>
              <a:t>服务器密码</a:t>
            </a:r>
            <a:r>
              <a:rPr kumimoji="1" lang="zh-CN" altLang="en-US" sz="1600" b="1" dirty="0">
                <a:ln w="12700">
                  <a:noFill/>
                </a:ln>
                <a:solidFill>
                  <a:schemeClr val="tx1">
                    <a:lumMod val="95000"/>
                    <a:lumOff val="5000"/>
                  </a:schemeClr>
                </a:solidFill>
                <a:latin typeface="仿宋" panose="02010609060101010101" pitchFamily="49" charset="-122"/>
                <a:ea typeface="仿宋" panose="02010609060101010101" pitchFamily="49" charset="-122"/>
              </a:rPr>
              <a:t>生存周期</a:t>
            </a:r>
            <a:endParaRPr kumimoji="1" lang="zh-CN" altLang="en-US" sz="1600" b="1" dirty="0">
              <a:ln w="12700">
                <a:noFill/>
              </a:ln>
              <a:solidFill>
                <a:schemeClr val="tx1">
                  <a:lumMod val="95000"/>
                  <a:lumOff val="5000"/>
                </a:schemeClr>
              </a:solidFill>
              <a:latin typeface="仿宋" panose="02010609060101010101" pitchFamily="49" charset="-122"/>
              <a:ea typeface="仿宋" panose="02010609060101010101" pitchFamily="49" charset="-122"/>
            </a:endParaRPr>
          </a:p>
        </p:txBody>
      </p:sp>
      <p:sp>
        <p:nvSpPr>
          <p:cNvPr id="3" name="标题 1"/>
          <p:cNvSpPr txBox="1"/>
          <p:nvPr/>
        </p:nvSpPr>
        <p:spPr>
          <a:xfrm>
            <a:off x="3429571" y="1720542"/>
            <a:ext cx="8089329" cy="434829"/>
          </a:xfrm>
          <a:prstGeom prst="rect">
            <a:avLst/>
          </a:prstGeom>
          <a:noFill/>
          <a:ln w="12700" cap="sq">
            <a:noFill/>
            <a:miter/>
          </a:ln>
        </p:spPr>
        <p:txBody>
          <a:bodyPr vert="horz" wrap="square" lIns="0" tIns="0" rIns="0" bIns="0" rtlCol="0" anchor="t"/>
          <a:lstStyle/>
          <a:p>
            <a:pPr algn="l"/>
            <a:r>
              <a:rPr kumimoji="1" lang="en-US" altLang="zh-CN" sz="1400" dirty="0">
                <a:ln w="12700">
                  <a:noFill/>
                </a:ln>
                <a:solidFill>
                  <a:schemeClr val="tx1">
                    <a:lumMod val="95000"/>
                    <a:lumOff val="5000"/>
                  </a:schemeClr>
                </a:solidFill>
                <a:latin typeface="仿宋" panose="02010609060101010101" pitchFamily="49" charset="-122"/>
                <a:ea typeface="仿宋" panose="02010609060101010101" pitchFamily="49" charset="-122"/>
                <a:cs typeface="OPPOSans L"/>
              </a:rPr>
              <a:t>账号和密码可以说是保护服务器安全的第一道防线，设置包括数字、英文大小写和符号的复杂的账号密码，并且定期修改可以有效避免服务器被入侵</a:t>
            </a:r>
            <a:endParaRPr kumimoji="1" lang="zh-CN" altLang="en-US" sz="1400" dirty="0">
              <a:latin typeface="仿宋" panose="02010609060101010101" pitchFamily="49" charset="-122"/>
              <a:ea typeface="仿宋" panose="02010609060101010101" pitchFamily="49" charset="-122"/>
            </a:endParaRPr>
          </a:p>
        </p:txBody>
      </p:sp>
      <p:sp>
        <p:nvSpPr>
          <p:cNvPr id="4" name="标题 1"/>
          <p:cNvSpPr txBox="1"/>
          <p:nvPr/>
        </p:nvSpPr>
        <p:spPr>
          <a:xfrm>
            <a:off x="3429571" y="2434900"/>
            <a:ext cx="8089900" cy="246221"/>
          </a:xfrm>
          <a:prstGeom prst="rect">
            <a:avLst/>
          </a:prstGeom>
          <a:noFill/>
          <a:ln w="12700" cap="sq">
            <a:noFill/>
            <a:miter/>
          </a:ln>
        </p:spPr>
        <p:txBody>
          <a:bodyPr vert="horz" wrap="square" lIns="0" tIns="0" rIns="0" bIns="0" rtlCol="0" anchor="ctr">
            <a:spAutoFit/>
          </a:bodyPr>
          <a:lstStyle/>
          <a:p>
            <a:r>
              <a:rPr kumimoji="1" lang="zh-CN" altLang="en-US" sz="1600" b="1" dirty="0">
                <a:ln w="12700">
                  <a:noFill/>
                </a:ln>
                <a:solidFill>
                  <a:schemeClr val="tx1">
                    <a:lumMod val="95000"/>
                    <a:lumOff val="5000"/>
                  </a:schemeClr>
                </a:solidFill>
                <a:latin typeface="仿宋" panose="02010609060101010101" pitchFamily="49" charset="-122"/>
                <a:ea typeface="仿宋" panose="02010609060101010101" pitchFamily="49" charset="-122"/>
              </a:rPr>
              <a:t>云上数据定期备份</a:t>
            </a:r>
            <a:endParaRPr kumimoji="1" lang="zh-CN" altLang="en-US" sz="1600" b="1" dirty="0">
              <a:ln w="12700">
                <a:noFill/>
              </a:ln>
              <a:solidFill>
                <a:schemeClr val="tx1">
                  <a:lumMod val="95000"/>
                  <a:lumOff val="5000"/>
                </a:schemeClr>
              </a:solidFill>
              <a:latin typeface="仿宋" panose="02010609060101010101" pitchFamily="49" charset="-122"/>
              <a:ea typeface="仿宋" panose="02010609060101010101" pitchFamily="49" charset="-122"/>
            </a:endParaRPr>
          </a:p>
        </p:txBody>
      </p:sp>
      <p:sp>
        <p:nvSpPr>
          <p:cNvPr id="5" name="标题 1"/>
          <p:cNvSpPr txBox="1"/>
          <p:nvPr/>
        </p:nvSpPr>
        <p:spPr>
          <a:xfrm>
            <a:off x="3429571" y="2710698"/>
            <a:ext cx="8089329" cy="554913"/>
          </a:xfrm>
          <a:prstGeom prst="rect">
            <a:avLst/>
          </a:prstGeom>
          <a:noFill/>
          <a:ln w="12700" cap="sq">
            <a:noFill/>
            <a:miter/>
          </a:ln>
        </p:spPr>
        <p:txBody>
          <a:bodyPr vert="horz" wrap="square" lIns="0" tIns="0" rIns="0" bIns="0" rtlCol="0" anchor="t"/>
          <a:lstStyle>
            <a:defPPr>
              <a:defRPr lang="zh-TW"/>
            </a:defPPr>
            <a:lvl1pPr>
              <a:defRPr kumimoji="1" sz="1200">
                <a:ln w="12700">
                  <a:noFill/>
                </a:ln>
                <a:solidFill>
                  <a:schemeClr val="tx1">
                    <a:lumMod val="95000"/>
                    <a:lumOff val="5000"/>
                  </a:schemeClr>
                </a:solidFill>
                <a:latin typeface="仿宋" panose="02010609060101010101" pitchFamily="49" charset="-122"/>
                <a:ea typeface="仿宋" panose="02010609060101010101" pitchFamily="49" charset="-122"/>
                <a:cs typeface="OPPOSans L"/>
              </a:defRPr>
            </a:lvl1pPr>
          </a:lstStyle>
          <a:p>
            <a:r>
              <a:rPr lang="en-US" altLang="zh-CN" sz="1400" dirty="0"/>
              <a:t>数据备份可以确保在服务器遭受黑客攻击或者其他意外情况下，企业数据不会丢失。云服务器应当定期进行数据备份，将备份数据存储在其他地方，以防数据遭受损失</a:t>
            </a:r>
            <a:endParaRPr lang="zh-CN" altLang="en-US" sz="1400" dirty="0"/>
          </a:p>
        </p:txBody>
      </p:sp>
      <p:sp>
        <p:nvSpPr>
          <p:cNvPr id="6" name="标题 1"/>
          <p:cNvSpPr txBox="1"/>
          <p:nvPr/>
        </p:nvSpPr>
        <p:spPr>
          <a:xfrm>
            <a:off x="3429571" y="3425322"/>
            <a:ext cx="8089900" cy="246221"/>
          </a:xfrm>
          <a:prstGeom prst="rect">
            <a:avLst/>
          </a:prstGeom>
          <a:noFill/>
          <a:ln w="12700" cap="sq">
            <a:noFill/>
            <a:miter/>
          </a:ln>
        </p:spPr>
        <p:txBody>
          <a:bodyPr vert="horz" wrap="square" lIns="0" tIns="0" rIns="0" bIns="0" rtlCol="0" anchor="ctr">
            <a:spAutoFit/>
          </a:bodyPr>
          <a:lstStyle/>
          <a:p>
            <a:r>
              <a:rPr kumimoji="1" lang="zh-CN" altLang="en-US" sz="1600" b="1" dirty="0">
                <a:ln w="12700">
                  <a:noFill/>
                </a:ln>
                <a:solidFill>
                  <a:schemeClr val="tx1">
                    <a:lumMod val="95000"/>
                    <a:lumOff val="5000"/>
                  </a:schemeClr>
                </a:solidFill>
                <a:latin typeface="仿宋" panose="02010609060101010101" pitchFamily="49" charset="-122"/>
                <a:ea typeface="仿宋" panose="02010609060101010101" pitchFamily="49" charset="-122"/>
              </a:rPr>
              <a:t>修改安全组策略</a:t>
            </a:r>
            <a:endParaRPr kumimoji="1" lang="zh-CN" altLang="en-US" sz="1600" b="1" dirty="0">
              <a:ln w="12700">
                <a:noFill/>
              </a:ln>
              <a:solidFill>
                <a:schemeClr val="tx1">
                  <a:lumMod val="95000"/>
                  <a:lumOff val="5000"/>
                </a:schemeClr>
              </a:solidFill>
              <a:latin typeface="仿宋" panose="02010609060101010101" pitchFamily="49" charset="-122"/>
              <a:ea typeface="仿宋" panose="02010609060101010101" pitchFamily="49" charset="-122"/>
            </a:endParaRPr>
          </a:p>
        </p:txBody>
      </p:sp>
      <p:sp>
        <p:nvSpPr>
          <p:cNvPr id="7" name="标题 1"/>
          <p:cNvSpPr txBox="1"/>
          <p:nvPr/>
        </p:nvSpPr>
        <p:spPr>
          <a:xfrm>
            <a:off x="3429571" y="3700854"/>
            <a:ext cx="8089329" cy="558141"/>
          </a:xfrm>
          <a:prstGeom prst="rect">
            <a:avLst/>
          </a:prstGeom>
          <a:noFill/>
          <a:ln w="12700" cap="sq">
            <a:noFill/>
            <a:miter/>
          </a:ln>
        </p:spPr>
        <p:txBody>
          <a:bodyPr vert="horz" wrap="square" lIns="0" tIns="0" rIns="0" bIns="0" rtlCol="0" anchor="t"/>
          <a:lstStyle>
            <a:defPPr>
              <a:defRPr lang="zh-TW"/>
            </a:defPPr>
            <a:lvl1pPr>
              <a:defRPr kumimoji="1" sz="1200">
                <a:ln w="12700">
                  <a:noFill/>
                </a:ln>
                <a:solidFill>
                  <a:schemeClr val="tx1">
                    <a:lumMod val="95000"/>
                    <a:lumOff val="5000"/>
                  </a:schemeClr>
                </a:solidFill>
                <a:latin typeface="仿宋" panose="02010609060101010101" pitchFamily="49" charset="-122"/>
                <a:ea typeface="仿宋" panose="02010609060101010101" pitchFamily="49" charset="-122"/>
                <a:cs typeface="OPPOSans L"/>
              </a:defRPr>
            </a:lvl1pPr>
          </a:lstStyle>
          <a:p>
            <a:r>
              <a:rPr lang="zh-CN" altLang="en-US" sz="1400" dirty="0"/>
              <a:t>在安装服务器操作系统的时候，会默认开启一些不需要的服务，不仅会占用系统的资源，也会增加系统的安全隐患。所以关闭不需要的服务修改默认</a:t>
            </a:r>
            <a:r>
              <a:rPr lang="en-US" altLang="zh-CN" sz="1400" dirty="0"/>
              <a:t>port,</a:t>
            </a:r>
            <a:r>
              <a:rPr lang="zh-CN" altLang="en-US" sz="1400" dirty="0"/>
              <a:t>添加</a:t>
            </a:r>
            <a:r>
              <a:rPr lang="en-US" altLang="zh-CN" sz="1400" dirty="0"/>
              <a:t>ip</a:t>
            </a:r>
            <a:r>
              <a:rPr lang="zh-CN" altLang="en-US" sz="1400" dirty="0"/>
              <a:t>访问白名单</a:t>
            </a:r>
            <a:endParaRPr lang="zh-CN" altLang="en-US" sz="1400" dirty="0"/>
          </a:p>
        </p:txBody>
      </p:sp>
      <p:sp>
        <p:nvSpPr>
          <p:cNvPr id="8" name="标题 1"/>
          <p:cNvSpPr txBox="1"/>
          <p:nvPr/>
        </p:nvSpPr>
        <p:spPr>
          <a:xfrm>
            <a:off x="3429571" y="4443072"/>
            <a:ext cx="8089900" cy="190500"/>
          </a:xfrm>
          <a:prstGeom prst="rect">
            <a:avLst/>
          </a:prstGeom>
          <a:noFill/>
          <a:ln w="12700" cap="sq">
            <a:noFill/>
            <a:miter/>
          </a:ln>
        </p:spPr>
        <p:txBody>
          <a:bodyPr vert="horz" wrap="square" lIns="0" tIns="0" rIns="0" bIns="0" rtlCol="0" anchor="ctr">
            <a:spAutoFit/>
          </a:bodyPr>
          <a:lstStyle/>
          <a:p>
            <a:pPr algn="l"/>
            <a:endParaRPr kumimoji="1" lang="zh-CN" altLang="en-US"/>
          </a:p>
        </p:txBody>
      </p:sp>
      <p:sp>
        <p:nvSpPr>
          <p:cNvPr id="9" name="标题 1"/>
          <p:cNvSpPr txBox="1"/>
          <p:nvPr/>
        </p:nvSpPr>
        <p:spPr>
          <a:xfrm>
            <a:off x="3429571" y="4691010"/>
            <a:ext cx="8089329" cy="554913"/>
          </a:xfrm>
          <a:prstGeom prst="rect">
            <a:avLst/>
          </a:prstGeom>
          <a:noFill/>
          <a:ln w="12700" cap="sq">
            <a:noFill/>
            <a:miter/>
          </a:ln>
        </p:spPr>
        <p:txBody>
          <a:bodyPr vert="horz" wrap="square" lIns="0" tIns="0" rIns="0" bIns="0" rtlCol="0" anchor="t"/>
          <a:lstStyle/>
          <a:p>
            <a:pPr algn="l"/>
            <a:endParaRPr kumimoji="1" lang="zh-CN" altLang="en-US"/>
          </a:p>
        </p:txBody>
      </p:sp>
      <p:sp>
        <p:nvSpPr>
          <p:cNvPr id="10" name="标题 1"/>
          <p:cNvSpPr txBox="1"/>
          <p:nvPr/>
        </p:nvSpPr>
        <p:spPr>
          <a:xfrm>
            <a:off x="3429570" y="4482038"/>
            <a:ext cx="8089900" cy="246221"/>
          </a:xfrm>
          <a:prstGeom prst="rect">
            <a:avLst/>
          </a:prstGeom>
          <a:noFill/>
          <a:ln w="12700" cap="sq">
            <a:noFill/>
            <a:miter/>
          </a:ln>
        </p:spPr>
        <p:txBody>
          <a:bodyPr vert="horz" wrap="square" lIns="0" tIns="0" rIns="0" bIns="0" rtlCol="0" anchor="ctr">
            <a:spAutoFit/>
          </a:bodyPr>
          <a:lstStyle/>
          <a:p>
            <a:r>
              <a:rPr kumimoji="1" lang="zh-CN" altLang="en-US" sz="1600" b="1" dirty="0">
                <a:ln w="12700">
                  <a:noFill/>
                </a:ln>
                <a:solidFill>
                  <a:schemeClr val="tx1">
                    <a:lumMod val="95000"/>
                    <a:lumOff val="5000"/>
                  </a:schemeClr>
                </a:solidFill>
                <a:latin typeface="仿宋" panose="02010609060101010101" pitchFamily="49" charset="-122"/>
                <a:ea typeface="仿宋" panose="02010609060101010101" pitchFamily="49" charset="-122"/>
              </a:rPr>
              <a:t>更新系统补丁</a:t>
            </a:r>
            <a:endParaRPr kumimoji="1" lang="zh-CN" altLang="en-US" sz="1600" b="1" dirty="0">
              <a:ln w="12700">
                <a:noFill/>
              </a:ln>
              <a:solidFill>
                <a:schemeClr val="tx1">
                  <a:lumMod val="95000"/>
                  <a:lumOff val="5000"/>
                </a:schemeClr>
              </a:solidFill>
              <a:latin typeface="仿宋" panose="02010609060101010101" pitchFamily="49" charset="-122"/>
              <a:ea typeface="仿宋" panose="02010609060101010101" pitchFamily="49" charset="-122"/>
            </a:endParaRPr>
          </a:p>
        </p:txBody>
      </p:sp>
      <p:sp>
        <p:nvSpPr>
          <p:cNvPr id="11" name="标题 1"/>
          <p:cNvSpPr txBox="1"/>
          <p:nvPr/>
        </p:nvSpPr>
        <p:spPr>
          <a:xfrm>
            <a:off x="3429570" y="4754329"/>
            <a:ext cx="8089329" cy="428274"/>
          </a:xfrm>
          <a:prstGeom prst="rect">
            <a:avLst/>
          </a:prstGeom>
          <a:noFill/>
          <a:ln w="12700" cap="sq">
            <a:noFill/>
            <a:miter/>
          </a:ln>
        </p:spPr>
        <p:txBody>
          <a:bodyPr vert="horz" wrap="square" lIns="0" tIns="0" rIns="0" bIns="0" rtlCol="0" anchor="t"/>
          <a:lstStyle>
            <a:defPPr>
              <a:defRPr lang="zh-TW"/>
            </a:defPPr>
            <a:lvl1pPr>
              <a:defRPr kumimoji="1" sz="1200">
                <a:ln w="12700">
                  <a:noFill/>
                </a:ln>
                <a:solidFill>
                  <a:schemeClr val="tx1">
                    <a:lumMod val="95000"/>
                    <a:lumOff val="5000"/>
                  </a:schemeClr>
                </a:solidFill>
                <a:latin typeface="仿宋" panose="02010609060101010101" pitchFamily="49" charset="-122"/>
                <a:ea typeface="仿宋" panose="02010609060101010101" pitchFamily="49" charset="-122"/>
                <a:cs typeface="OPPOSans L"/>
              </a:defRPr>
            </a:lvl1pPr>
          </a:lstStyle>
          <a:p>
            <a:r>
              <a:rPr lang="zh-CN" altLang="en-US" sz="1400" dirty="0"/>
              <a:t>无论是</a:t>
            </a:r>
            <a:r>
              <a:rPr lang="en-US" altLang="zh-CN" sz="1400" dirty="0"/>
              <a:t>Windows server</a:t>
            </a:r>
            <a:r>
              <a:rPr lang="zh-CN" altLang="en-US" sz="1400" dirty="0"/>
              <a:t>还是</a:t>
            </a:r>
            <a:r>
              <a:rPr lang="en-US" altLang="zh-CN" sz="1400" dirty="0"/>
              <a:t>Linux</a:t>
            </a:r>
            <a:r>
              <a:rPr lang="zh-CN" altLang="en-US" sz="1400" dirty="0"/>
              <a:t>系统，任何</a:t>
            </a:r>
            <a:r>
              <a:rPr lang="zh-CN" altLang="en-US" sz="1400" dirty="0">
                <a:hlinkClick r:id="rId1"/>
              </a:rPr>
              <a:t>操作系统</a:t>
            </a:r>
            <a:r>
              <a:rPr lang="zh-CN" altLang="en-US" sz="1400" dirty="0"/>
              <a:t>都有漏洞，及时的打上补丁避免漏洞被蓄意攻击利用</a:t>
            </a:r>
            <a:endParaRPr lang="zh-CN" altLang="en-US" sz="1400" dirty="0"/>
          </a:p>
        </p:txBody>
      </p:sp>
      <p:sp>
        <p:nvSpPr>
          <p:cNvPr id="12" name="标题 1"/>
          <p:cNvSpPr txBox="1"/>
          <p:nvPr/>
        </p:nvSpPr>
        <p:spPr>
          <a:xfrm rot="5400000">
            <a:off x="1206236" y="266367"/>
            <a:ext cx="806078" cy="3218553"/>
          </a:xfrm>
          <a:prstGeom prst="round2SameRect">
            <a:avLst>
              <a:gd name="adj1" fmla="val 50000"/>
              <a:gd name="adj2" fmla="val 0"/>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13" name="标题 1"/>
          <p:cNvSpPr txBox="1"/>
          <p:nvPr/>
        </p:nvSpPr>
        <p:spPr>
          <a:xfrm>
            <a:off x="2433545" y="1530700"/>
            <a:ext cx="689887" cy="689887"/>
          </a:xfrm>
          <a:prstGeom prst="ellipse">
            <a:avLst/>
          </a:prstGeom>
          <a:solidFill>
            <a:srgbClr val="FFFFFF">
              <a:alpha val="100000"/>
            </a:srgb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5400000">
            <a:off x="1206235" y="1256522"/>
            <a:ext cx="806078" cy="3218555"/>
          </a:xfrm>
          <a:prstGeom prst="round2SameRect">
            <a:avLst>
              <a:gd name="adj1" fmla="val 50000"/>
              <a:gd name="adj2" fmla="val 0"/>
            </a:avLst>
          </a:prstGeom>
          <a:solidFill>
            <a:schemeClr val="accent1">
              <a:lumMod val="40000"/>
              <a:lumOff val="60000"/>
            </a:schemeClr>
          </a:solidFill>
          <a:ln w="9525" cap="sq">
            <a:noFill/>
            <a:miter/>
          </a:ln>
        </p:spPr>
        <p:txBody>
          <a:bodyPr vert="horz" wrap="square" lIns="91440" tIns="45720" rIns="91440" bIns="45720" rtlCol="0" anchor="t"/>
          <a:lstStyle/>
          <a:p>
            <a:pPr algn="l"/>
            <a:endParaRPr kumimoji="1" lang="zh-CN" altLang="en-US"/>
          </a:p>
        </p:txBody>
      </p:sp>
      <p:sp>
        <p:nvSpPr>
          <p:cNvPr id="15" name="标题 1"/>
          <p:cNvSpPr txBox="1"/>
          <p:nvPr/>
        </p:nvSpPr>
        <p:spPr>
          <a:xfrm>
            <a:off x="2433545" y="2520856"/>
            <a:ext cx="689887" cy="689887"/>
          </a:xfrm>
          <a:prstGeom prst="ellipse">
            <a:avLst/>
          </a:prstGeom>
          <a:solidFill>
            <a:srgbClr val="FFFFFF">
              <a:alpha val="100000"/>
            </a:srgbClr>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rot="5400000">
            <a:off x="1206234" y="2246677"/>
            <a:ext cx="806078" cy="3218557"/>
          </a:xfrm>
          <a:prstGeom prst="round2SameRect">
            <a:avLst>
              <a:gd name="adj1" fmla="val 50000"/>
              <a:gd name="adj2" fmla="val 0"/>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17" name="标题 1"/>
          <p:cNvSpPr txBox="1"/>
          <p:nvPr/>
        </p:nvSpPr>
        <p:spPr>
          <a:xfrm>
            <a:off x="2433545" y="3511012"/>
            <a:ext cx="689887" cy="689887"/>
          </a:xfrm>
          <a:prstGeom prst="ellipse">
            <a:avLst/>
          </a:prstGeom>
          <a:solidFill>
            <a:srgbClr val="FFFFFF">
              <a:alpha val="100000"/>
            </a:srgbClr>
          </a:soli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rot="5400000">
            <a:off x="1206233" y="3236832"/>
            <a:ext cx="806078" cy="3218559"/>
          </a:xfrm>
          <a:prstGeom prst="round2SameRect">
            <a:avLst>
              <a:gd name="adj1" fmla="val 50000"/>
              <a:gd name="adj2" fmla="val 0"/>
            </a:avLst>
          </a:prstGeom>
          <a:solidFill>
            <a:schemeClr val="accent1">
              <a:lumMod val="40000"/>
              <a:lumOff val="60000"/>
            </a:schemeClr>
          </a:solidFill>
          <a:ln w="9525" cap="sq">
            <a:noFill/>
            <a:miter/>
          </a:ln>
        </p:spPr>
        <p:txBody>
          <a:bodyPr vert="horz" wrap="square" lIns="91440" tIns="45720" rIns="91440" bIns="45720" rtlCol="0" anchor="t"/>
          <a:lstStyle/>
          <a:p>
            <a:pPr algn="l"/>
            <a:endParaRPr kumimoji="1" lang="zh-CN" altLang="en-US"/>
          </a:p>
        </p:txBody>
      </p:sp>
      <p:sp>
        <p:nvSpPr>
          <p:cNvPr id="19" name="标题 1"/>
          <p:cNvSpPr txBox="1"/>
          <p:nvPr/>
        </p:nvSpPr>
        <p:spPr>
          <a:xfrm>
            <a:off x="2433545" y="4501168"/>
            <a:ext cx="689887" cy="689887"/>
          </a:xfrm>
          <a:prstGeom prst="ellipse">
            <a:avLst/>
          </a:prstGeom>
          <a:solidFill>
            <a:srgbClr val="FFFFFF">
              <a:alpha val="100000"/>
            </a:srgbClr>
          </a:soli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rot="5400000">
            <a:off x="1206232" y="4226987"/>
            <a:ext cx="806078" cy="3218561"/>
          </a:xfrm>
          <a:prstGeom prst="round2SameRect">
            <a:avLst>
              <a:gd name="adj1" fmla="val 50000"/>
              <a:gd name="adj2" fmla="val 0"/>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21" name="标题 1"/>
          <p:cNvSpPr txBox="1"/>
          <p:nvPr/>
        </p:nvSpPr>
        <p:spPr>
          <a:xfrm>
            <a:off x="2433545" y="5491324"/>
            <a:ext cx="689887" cy="689887"/>
          </a:xfrm>
          <a:prstGeom prst="ellipse">
            <a:avLst/>
          </a:prstGeom>
          <a:solidFill>
            <a:srgbClr val="FFFFFF">
              <a:alpha val="100000"/>
            </a:srgbClr>
          </a:solidFill>
          <a:ln w="12700" cap="sq">
            <a:noFill/>
            <a:miter/>
          </a:ln>
        </p:spPr>
        <p:txBody>
          <a:bodyPr vert="horz" wrap="square" lIns="91440" tIns="45720" rIns="91440" bIns="45720" rtlCol="0" anchor="ctr"/>
          <a:lstStyle/>
          <a:p>
            <a:pPr algn="ctr"/>
            <a:endParaRPr kumimoji="1" lang="zh-CN" altLang="en-US"/>
          </a:p>
        </p:txBody>
      </p:sp>
      <p:sp>
        <p:nvSpPr>
          <p:cNvPr id="22" name="标题 1"/>
          <p:cNvSpPr txBox="1"/>
          <p:nvPr/>
        </p:nvSpPr>
        <p:spPr>
          <a:xfrm>
            <a:off x="2578787" y="1687420"/>
            <a:ext cx="399402" cy="376446"/>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23" name="标题 1"/>
          <p:cNvSpPr txBox="1"/>
          <p:nvPr/>
        </p:nvSpPr>
        <p:spPr>
          <a:xfrm>
            <a:off x="2578787" y="2684747"/>
            <a:ext cx="399402" cy="362104"/>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1">
              <a:lumMod val="40000"/>
              <a:lumOff val="60000"/>
            </a:schemeClr>
          </a:solidFill>
          <a:ln w="31750" cap="sq">
            <a:noFill/>
            <a:miter/>
          </a:ln>
        </p:spPr>
        <p:txBody>
          <a:bodyPr vert="horz" wrap="square" lIns="91440" tIns="45720" rIns="91440" bIns="45720" rtlCol="0" anchor="ctr"/>
          <a:lstStyle/>
          <a:p>
            <a:pPr algn="ctr"/>
            <a:endParaRPr kumimoji="1" lang="zh-CN" altLang="en-US"/>
          </a:p>
        </p:txBody>
      </p:sp>
      <p:sp>
        <p:nvSpPr>
          <p:cNvPr id="24" name="标题 1"/>
          <p:cNvSpPr txBox="1"/>
          <p:nvPr/>
        </p:nvSpPr>
        <p:spPr>
          <a:xfrm>
            <a:off x="2578816" y="3656254"/>
            <a:ext cx="399344" cy="399402"/>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25" name="标题 1"/>
          <p:cNvSpPr txBox="1"/>
          <p:nvPr/>
        </p:nvSpPr>
        <p:spPr>
          <a:xfrm>
            <a:off x="2594133" y="4646410"/>
            <a:ext cx="368710" cy="399402"/>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lumMod val="40000"/>
              <a:lumOff val="60000"/>
            </a:schemeClr>
          </a:solidFill>
          <a:ln w="31750" cap="sq">
            <a:noFill/>
            <a:miter/>
          </a:ln>
        </p:spPr>
        <p:txBody>
          <a:bodyPr vert="horz" wrap="square" lIns="91440" tIns="45720" rIns="91440" bIns="45720" rtlCol="0" anchor="ctr"/>
          <a:lstStyle/>
          <a:p>
            <a:pPr algn="ctr"/>
            <a:endParaRPr kumimoji="1" lang="zh-CN" altLang="en-US"/>
          </a:p>
        </p:txBody>
      </p:sp>
      <p:sp>
        <p:nvSpPr>
          <p:cNvPr id="26" name="标题 1"/>
          <p:cNvSpPr txBox="1"/>
          <p:nvPr/>
        </p:nvSpPr>
        <p:spPr>
          <a:xfrm>
            <a:off x="2578787" y="5643009"/>
            <a:ext cx="399402" cy="38651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29" name="Title 1"/>
          <p:cNvSpPr>
            <a:spLocks noGrp="1"/>
          </p:cNvSpPr>
          <p:nvPr/>
        </p:nvSpPr>
        <p:spPr>
          <a:xfrm>
            <a:off x="1339279" y="540922"/>
            <a:ext cx="3628390" cy="787400"/>
          </a:xfrm>
          <a:prstGeom prst="rect">
            <a:avLst/>
          </a:prstGeom>
        </p:spPr>
        <p:txBody>
          <a:bodyPr vert="horz" lIns="91440" tIns="45720" rIns="91440" bIns="45720" rtlCol="0" anchor="ctr">
            <a:normAutofit fontScale="80000" lnSpcReduction="10000"/>
            <a:scene3d>
              <a:camera prst="orthographicFront"/>
              <a:lightRig rig="threePt" dir="t"/>
            </a:scene3d>
          </a:bodyPr>
          <a:lstStyle>
            <a:lvl1pPr algn="l" defTabSz="914400" rtl="0" eaLnBrk="1" latinLnBrk="0" hangingPunct="1">
              <a:lnSpc>
                <a:spcPct val="90000"/>
              </a:lnSpc>
              <a:spcBef>
                <a:spcPct val="0"/>
              </a:spcBef>
              <a:buNone/>
              <a:defRPr sz="4000" kern="1200">
                <a:solidFill>
                  <a:schemeClr val="tx1">
                    <a:lumMod val="65000"/>
                    <a:lumOff val="35000"/>
                  </a:schemeClr>
                </a:solidFill>
                <a:latin typeface="+mj-lt"/>
                <a:ea typeface="+mj-ea"/>
                <a:cs typeface="+mj-cs"/>
              </a:defRPr>
            </a:lvl1pPr>
          </a:lstStyle>
          <a:p>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工作呈现</a:t>
            </a:r>
            <a:r>
              <a:rPr lang="en-US" altLang="zh-CN"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综合能力</a:t>
            </a:r>
            <a:endParaRPr lang="zh-CN" altLang="en-US" sz="36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endParaRPr>
          </a:p>
        </p:txBody>
      </p:sp>
      <p:grpSp>
        <p:nvGrpSpPr>
          <p:cNvPr id="30" name="Group 110"/>
          <p:cNvGrpSpPr/>
          <p:nvPr/>
        </p:nvGrpSpPr>
        <p:grpSpPr>
          <a:xfrm>
            <a:off x="536639" y="587912"/>
            <a:ext cx="659130" cy="657860"/>
            <a:chOff x="654724" y="1189182"/>
            <a:chExt cx="1097876" cy="1084551"/>
          </a:xfrm>
        </p:grpSpPr>
        <p:sp>
          <p:nvSpPr>
            <p:cNvPr id="31" name="Rounded Rectangle 111"/>
            <p:cNvSpPr/>
            <p:nvPr/>
          </p:nvSpPr>
          <p:spPr>
            <a:xfrm>
              <a:off x="654724" y="1246789"/>
              <a:ext cx="1097876" cy="1026944"/>
            </a:xfrm>
            <a:prstGeom prst="roundRect">
              <a:avLst>
                <a:gd name="adj" fmla="val 9247"/>
              </a:avLst>
            </a:prstGeom>
            <a:solidFill>
              <a:schemeClr val="accent3">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
          <p:nvSpPr>
            <p:cNvPr id="32" name="Rounded Rectangle 112"/>
            <p:cNvSpPr/>
            <p:nvPr/>
          </p:nvSpPr>
          <p:spPr>
            <a:xfrm>
              <a:off x="654724" y="1189182"/>
              <a:ext cx="1097876" cy="1026944"/>
            </a:xfrm>
            <a:prstGeom prst="roundRect">
              <a:avLst>
                <a:gd name="adj" fmla="val 9247"/>
              </a:avLst>
            </a:prstGeom>
            <a:solidFill>
              <a:srgbClr val="41B6E7"/>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grpSp>
      <p:sp>
        <p:nvSpPr>
          <p:cNvPr id="33" name="Freeform 133"/>
          <p:cNvSpPr/>
          <p:nvPr/>
        </p:nvSpPr>
        <p:spPr bwMode="auto">
          <a:xfrm>
            <a:off x="648247" y="648729"/>
            <a:ext cx="434313" cy="501282"/>
          </a:xfrm>
          <a:custGeom>
            <a:avLst/>
            <a:gdLst/>
            <a:ahLst/>
            <a:cxnLst>
              <a:cxn ang="0">
                <a:pos x="112" y="89"/>
              </a:cxn>
              <a:cxn ang="0">
                <a:pos x="86" y="75"/>
              </a:cxn>
              <a:cxn ang="0">
                <a:pos x="72" y="69"/>
              </a:cxn>
              <a:cxn ang="0">
                <a:pos x="72" y="58"/>
              </a:cxn>
              <a:cxn ang="0">
                <a:pos x="77" y="45"/>
              </a:cxn>
              <a:cxn ang="0">
                <a:pos x="83" y="38"/>
              </a:cxn>
              <a:cxn ang="0">
                <a:pos x="79" y="30"/>
              </a:cxn>
              <a:cxn ang="0">
                <a:pos x="80" y="18"/>
              </a:cxn>
              <a:cxn ang="0">
                <a:pos x="58" y="0"/>
              </a:cxn>
              <a:cxn ang="0">
                <a:pos x="35" y="18"/>
              </a:cxn>
              <a:cxn ang="0">
                <a:pos x="36" y="30"/>
              </a:cxn>
              <a:cxn ang="0">
                <a:pos x="33" y="38"/>
              </a:cxn>
              <a:cxn ang="0">
                <a:pos x="38" y="45"/>
              </a:cxn>
              <a:cxn ang="0">
                <a:pos x="44" y="58"/>
              </a:cxn>
              <a:cxn ang="0">
                <a:pos x="44" y="69"/>
              </a:cxn>
              <a:cxn ang="0">
                <a:pos x="30" y="75"/>
              </a:cxn>
              <a:cxn ang="0">
                <a:pos x="4" y="89"/>
              </a:cxn>
              <a:cxn ang="0">
                <a:pos x="1" y="116"/>
              </a:cxn>
              <a:cxn ang="0">
                <a:pos x="114" y="116"/>
              </a:cxn>
              <a:cxn ang="0">
                <a:pos x="112" y="89"/>
              </a:cxn>
            </a:cxnLst>
            <a:rect l="0" t="0" r="r" b="b"/>
            <a:pathLst>
              <a:path w="115" h="116">
                <a:moveTo>
                  <a:pt x="112" y="89"/>
                </a:moveTo>
                <a:cubicBezTo>
                  <a:pt x="109" y="83"/>
                  <a:pt x="97" y="80"/>
                  <a:pt x="86" y="75"/>
                </a:cubicBezTo>
                <a:cubicBezTo>
                  <a:pt x="75" y="71"/>
                  <a:pt x="72" y="69"/>
                  <a:pt x="72" y="69"/>
                </a:cubicBezTo>
                <a:cubicBezTo>
                  <a:pt x="72" y="58"/>
                  <a:pt x="72" y="58"/>
                  <a:pt x="72" y="58"/>
                </a:cubicBezTo>
                <a:cubicBezTo>
                  <a:pt x="72" y="58"/>
                  <a:pt x="76" y="55"/>
                  <a:pt x="77" y="45"/>
                </a:cubicBezTo>
                <a:cubicBezTo>
                  <a:pt x="80" y="45"/>
                  <a:pt x="83" y="41"/>
                  <a:pt x="83" y="38"/>
                </a:cubicBezTo>
                <a:cubicBezTo>
                  <a:pt x="83" y="36"/>
                  <a:pt x="83" y="29"/>
                  <a:pt x="79" y="30"/>
                </a:cubicBezTo>
                <a:cubicBezTo>
                  <a:pt x="80" y="25"/>
                  <a:pt x="81" y="20"/>
                  <a:pt x="80" y="18"/>
                </a:cubicBezTo>
                <a:cubicBezTo>
                  <a:pt x="80" y="9"/>
                  <a:pt x="71" y="0"/>
                  <a:pt x="58" y="0"/>
                </a:cubicBezTo>
                <a:cubicBezTo>
                  <a:pt x="45" y="0"/>
                  <a:pt x="36" y="9"/>
                  <a:pt x="35" y="18"/>
                </a:cubicBezTo>
                <a:cubicBezTo>
                  <a:pt x="35" y="20"/>
                  <a:pt x="35" y="25"/>
                  <a:pt x="36" y="30"/>
                </a:cubicBezTo>
                <a:cubicBezTo>
                  <a:pt x="33" y="29"/>
                  <a:pt x="32" y="36"/>
                  <a:pt x="33" y="38"/>
                </a:cubicBezTo>
                <a:cubicBezTo>
                  <a:pt x="33" y="41"/>
                  <a:pt x="35" y="45"/>
                  <a:pt x="38" y="45"/>
                </a:cubicBezTo>
                <a:cubicBezTo>
                  <a:pt x="39" y="55"/>
                  <a:pt x="44" y="58"/>
                  <a:pt x="44" y="58"/>
                </a:cubicBezTo>
                <a:cubicBezTo>
                  <a:pt x="44" y="69"/>
                  <a:pt x="44" y="69"/>
                  <a:pt x="44" y="69"/>
                </a:cubicBezTo>
                <a:cubicBezTo>
                  <a:pt x="44" y="69"/>
                  <a:pt x="41" y="71"/>
                  <a:pt x="30" y="75"/>
                </a:cubicBezTo>
                <a:cubicBezTo>
                  <a:pt x="18" y="80"/>
                  <a:pt x="7" y="83"/>
                  <a:pt x="4" y="89"/>
                </a:cubicBezTo>
                <a:cubicBezTo>
                  <a:pt x="0" y="93"/>
                  <a:pt x="1" y="116"/>
                  <a:pt x="1" y="116"/>
                </a:cubicBezTo>
                <a:cubicBezTo>
                  <a:pt x="114" y="116"/>
                  <a:pt x="114" y="116"/>
                  <a:pt x="114" y="116"/>
                </a:cubicBezTo>
                <a:cubicBezTo>
                  <a:pt x="114" y="116"/>
                  <a:pt x="115" y="93"/>
                  <a:pt x="112" y="89"/>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
        <p:nvSpPr>
          <p:cNvPr id="34" name="标题 1"/>
          <p:cNvSpPr txBox="1"/>
          <p:nvPr/>
        </p:nvSpPr>
        <p:spPr>
          <a:xfrm>
            <a:off x="3429571" y="5519899"/>
            <a:ext cx="8089900" cy="246221"/>
          </a:xfrm>
          <a:prstGeom prst="rect">
            <a:avLst/>
          </a:prstGeom>
          <a:noFill/>
          <a:ln w="12700" cap="sq">
            <a:noFill/>
            <a:miter/>
          </a:ln>
        </p:spPr>
        <p:txBody>
          <a:bodyPr vert="horz" wrap="square" lIns="0" tIns="0" rIns="0" bIns="0" rtlCol="0" anchor="ctr">
            <a:spAutoFit/>
          </a:bodyPr>
          <a:lstStyle/>
          <a:p>
            <a:r>
              <a:rPr kumimoji="1" lang="zh-CN" altLang="en-US" sz="1600" b="1" dirty="0">
                <a:ln w="12700">
                  <a:noFill/>
                </a:ln>
                <a:solidFill>
                  <a:schemeClr val="tx1">
                    <a:lumMod val="95000"/>
                    <a:lumOff val="5000"/>
                  </a:schemeClr>
                </a:solidFill>
                <a:latin typeface="仿宋" panose="02010609060101010101" pitchFamily="49" charset="-122"/>
                <a:ea typeface="仿宋" panose="02010609060101010101" pitchFamily="49" charset="-122"/>
              </a:rPr>
              <a:t>安全加固</a:t>
            </a:r>
            <a:endParaRPr kumimoji="1" lang="zh-CN" altLang="en-US" sz="1600" b="1" dirty="0">
              <a:ln w="12700">
                <a:noFill/>
              </a:ln>
              <a:solidFill>
                <a:schemeClr val="tx1">
                  <a:lumMod val="95000"/>
                  <a:lumOff val="5000"/>
                </a:schemeClr>
              </a:solidFill>
              <a:latin typeface="仿宋" panose="02010609060101010101" pitchFamily="49" charset="-122"/>
              <a:ea typeface="仿宋" panose="02010609060101010101" pitchFamily="49" charset="-122"/>
            </a:endParaRPr>
          </a:p>
        </p:txBody>
      </p:sp>
      <p:sp>
        <p:nvSpPr>
          <p:cNvPr id="35" name="标题 1"/>
          <p:cNvSpPr txBox="1"/>
          <p:nvPr/>
        </p:nvSpPr>
        <p:spPr>
          <a:xfrm>
            <a:off x="3429569" y="5791548"/>
            <a:ext cx="8089329" cy="413324"/>
          </a:xfrm>
          <a:prstGeom prst="rect">
            <a:avLst/>
          </a:prstGeom>
          <a:noFill/>
          <a:ln w="12700" cap="sq">
            <a:noFill/>
            <a:miter/>
          </a:ln>
        </p:spPr>
        <p:txBody>
          <a:bodyPr vert="horz" wrap="square" lIns="0" tIns="0" rIns="0" bIns="0" rtlCol="0" anchor="t"/>
          <a:lstStyle>
            <a:defPPr>
              <a:defRPr lang="zh-TW"/>
            </a:defPPr>
            <a:lvl1pPr>
              <a:defRPr kumimoji="1" sz="1200">
                <a:ln w="12700">
                  <a:noFill/>
                </a:ln>
                <a:solidFill>
                  <a:schemeClr val="tx1">
                    <a:lumMod val="95000"/>
                    <a:lumOff val="5000"/>
                  </a:schemeClr>
                </a:solidFill>
                <a:latin typeface="仿宋" panose="02010609060101010101" pitchFamily="49" charset="-122"/>
                <a:ea typeface="仿宋" panose="02010609060101010101" pitchFamily="49" charset="-122"/>
                <a:cs typeface="OPPOSans L"/>
              </a:defRPr>
            </a:lvl1pPr>
          </a:lstStyle>
          <a:p>
            <a:r>
              <a:rPr lang="zh-CN" altLang="en-US" sz="1400" dirty="0"/>
              <a:t>配置云防火墙，通过监控服务器系统的日志、配置、运行状况和对安全事件的响应，通过日志分析、威胁检测和应对策略</a:t>
            </a:r>
            <a:r>
              <a:rPr lang="en-US" altLang="zh-CN" sz="1400" dirty="0"/>
              <a:t>,</a:t>
            </a:r>
            <a:r>
              <a:rPr lang="zh-CN" altLang="en-US" sz="1400" dirty="0"/>
              <a:t>以及对系统进行监控和维护，来确保云服务器的安全</a:t>
            </a:r>
            <a:endParaRPr lang="zh-CN" altLang="en-US"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 y="1476531"/>
            <a:ext cx="12192000" cy="2160000"/>
          </a:xfrm>
          <a:prstGeom prst="rect">
            <a:avLst/>
          </a:prstGeom>
          <a:blipFill>
            <a:blip r:embed="rId1"/>
            <a:srcRect/>
            <a:stretch>
              <a:fillRect l="-319" t="-53270" r="-319" b="-50812"/>
            </a:stretch>
          </a:blip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939889" y="3277840"/>
            <a:ext cx="720000" cy="720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3138436" y="3476387"/>
            <a:ext cx="322907" cy="32290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5" name="标题 1"/>
          <p:cNvSpPr txBox="1"/>
          <p:nvPr/>
        </p:nvSpPr>
        <p:spPr>
          <a:xfrm>
            <a:off x="8519411" y="3277840"/>
            <a:ext cx="720000" cy="720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8717959" y="3488486"/>
            <a:ext cx="322907" cy="298710"/>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a:off x="869889" y="4213853"/>
            <a:ext cx="4860000" cy="324000"/>
          </a:xfrm>
          <a:prstGeom prst="rect">
            <a:avLst/>
          </a:prstGeom>
          <a:noFill/>
          <a:ln w="12700" cap="sq">
            <a:noFill/>
            <a:miter/>
          </a:ln>
        </p:spPr>
        <p:txBody>
          <a:bodyPr vert="horz" wrap="square" lIns="0" tIns="0" rIns="0" bIns="0" rtlCol="0" anchor="t"/>
          <a:lstStyle/>
          <a:p>
            <a:pPr algn="ctr"/>
            <a:r>
              <a:rPr kumimoji="1" lang="zh-CN" altLang="en-US" sz="1400" dirty="0">
                <a:ln w="12700">
                  <a:noFill/>
                </a:ln>
                <a:solidFill>
                  <a:schemeClr val="tx1">
                    <a:lumMod val="85000"/>
                    <a:lumOff val="15000"/>
                  </a:schemeClr>
                </a:solidFill>
                <a:latin typeface="OPPOSans H"/>
              </a:rPr>
              <a:t>解决问题产出文档</a:t>
            </a:r>
            <a:endParaRPr kumimoji="1" lang="zh-CN" altLang="en-US" sz="1400" dirty="0">
              <a:ln w="12700">
                <a:noFill/>
              </a:ln>
              <a:solidFill>
                <a:schemeClr val="tx1">
                  <a:lumMod val="85000"/>
                  <a:lumOff val="15000"/>
                </a:schemeClr>
              </a:solidFill>
              <a:latin typeface="OPPOSans H"/>
            </a:endParaRPr>
          </a:p>
        </p:txBody>
      </p:sp>
      <p:sp>
        <p:nvSpPr>
          <p:cNvPr id="8" name="标题 1"/>
          <p:cNvSpPr txBox="1"/>
          <p:nvPr/>
        </p:nvSpPr>
        <p:spPr>
          <a:xfrm>
            <a:off x="869888" y="4702294"/>
            <a:ext cx="5044023" cy="1199875"/>
          </a:xfrm>
          <a:prstGeom prst="rect">
            <a:avLst/>
          </a:prstGeom>
          <a:noFill/>
          <a:ln>
            <a:noFill/>
          </a:ln>
        </p:spPr>
        <p:txBody>
          <a:bodyPr vert="horz" wrap="square" lIns="0" tIns="0" rIns="0" bIns="0" rtlCol="0" anchor="t"/>
          <a:lstStyle/>
          <a:p>
            <a:r>
              <a:rPr kumimoji="1" lang="en-US" altLang="zh-CN" sz="1400" dirty="0">
                <a:ln w="12700">
                  <a:noFill/>
                </a:ln>
                <a:solidFill>
                  <a:schemeClr val="tx1">
                    <a:lumMod val="85000"/>
                    <a:lumOff val="15000"/>
                  </a:schemeClr>
                </a:solidFill>
                <a:latin typeface="仿宋" panose="02010609060101010101" pitchFamily="49" charset="-122"/>
                <a:ea typeface="仿宋" panose="02010609060101010101" pitchFamily="49" charset="-122"/>
                <a:cs typeface="OPPOSans L"/>
              </a:rPr>
              <a:t>    病毒会伪装成系统文件，提炼出病毒文件特征熟悉，也将此次作为案例在内部分享，避免在清理时误删到系统文件致使系统瘫痪
    </a:t>
            </a:r>
            <a:r>
              <a:rPr kumimoji="1" lang="zh-CN" altLang="en-US" sz="1400" dirty="0">
                <a:ln w="12700">
                  <a:noFill/>
                </a:ln>
                <a:solidFill>
                  <a:schemeClr val="tx1">
                    <a:lumMod val="85000"/>
                    <a:lumOff val="15000"/>
                  </a:schemeClr>
                </a:solidFill>
                <a:latin typeface="仿宋" panose="02010609060101010101" pitchFamily="49" charset="-122"/>
                <a:ea typeface="仿宋" panose="02010609060101010101" pitchFamily="49" charset="-122"/>
                <a:cs typeface="OPPOSans L"/>
              </a:rPr>
              <a:t>在解决</a:t>
            </a:r>
            <a:r>
              <a:rPr kumimoji="1" lang="en-US" altLang="zh-CN" sz="1400" dirty="0">
                <a:ln w="12700">
                  <a:noFill/>
                </a:ln>
                <a:solidFill>
                  <a:schemeClr val="tx1">
                    <a:lumMod val="85000"/>
                    <a:lumOff val="15000"/>
                  </a:schemeClr>
                </a:solidFill>
                <a:latin typeface="仿宋" panose="02010609060101010101" pitchFamily="49" charset="-122"/>
                <a:ea typeface="仿宋" panose="02010609060101010101" pitchFamily="49" charset="-122"/>
                <a:cs typeface="OPPOSans L"/>
              </a:rPr>
              <a:t>客户问题，</a:t>
            </a:r>
            <a:r>
              <a:rPr kumimoji="1" lang="zh-CN" altLang="en-US" sz="1400" dirty="0">
                <a:ln w="12700">
                  <a:noFill/>
                </a:ln>
                <a:solidFill>
                  <a:schemeClr val="tx1">
                    <a:lumMod val="85000"/>
                    <a:lumOff val="15000"/>
                  </a:schemeClr>
                </a:solidFill>
                <a:latin typeface="仿宋" panose="02010609060101010101" pitchFamily="49" charset="-122"/>
                <a:ea typeface="仿宋" panose="02010609060101010101" pitchFamily="49" charset="-122"/>
                <a:cs typeface="OPPOSans L"/>
              </a:rPr>
              <a:t>能向下挖掘出</a:t>
            </a:r>
            <a:r>
              <a:rPr kumimoji="1" lang="en-US" altLang="zh-CN" sz="1400" dirty="0" err="1">
                <a:ln w="12700">
                  <a:noFill/>
                </a:ln>
                <a:solidFill>
                  <a:schemeClr val="tx1">
                    <a:lumMod val="85000"/>
                    <a:lumOff val="15000"/>
                  </a:schemeClr>
                </a:solidFill>
                <a:latin typeface="仿宋" panose="02010609060101010101" pitchFamily="49" charset="-122"/>
                <a:ea typeface="仿宋" panose="02010609060101010101" pitchFamily="49" charset="-122"/>
                <a:cs typeface="OPPOSans L"/>
              </a:rPr>
              <a:t>erp上云客户</a:t>
            </a:r>
            <a:r>
              <a:rPr kumimoji="1" lang="zh-CN" altLang="en-US" sz="1400" dirty="0">
                <a:ln w="12700">
                  <a:noFill/>
                </a:ln>
                <a:solidFill>
                  <a:schemeClr val="tx1">
                    <a:lumMod val="85000"/>
                    <a:lumOff val="15000"/>
                  </a:schemeClr>
                </a:solidFill>
                <a:latin typeface="仿宋" panose="02010609060101010101" pitchFamily="49" charset="-122"/>
                <a:ea typeface="仿宋" panose="02010609060101010101" pitchFamily="49" charset="-122"/>
                <a:cs typeface="OPPOSans L"/>
              </a:rPr>
              <a:t>环境</a:t>
            </a:r>
            <a:r>
              <a:rPr kumimoji="1" lang="en-US" altLang="zh-CN" sz="1400" dirty="0" err="1">
                <a:ln w="12700">
                  <a:noFill/>
                </a:ln>
                <a:solidFill>
                  <a:schemeClr val="tx1">
                    <a:lumMod val="85000"/>
                    <a:lumOff val="15000"/>
                  </a:schemeClr>
                </a:solidFill>
                <a:latin typeface="仿宋" panose="02010609060101010101" pitchFamily="49" charset="-122"/>
                <a:ea typeface="仿宋" panose="02010609060101010101" pitchFamily="49" charset="-122"/>
                <a:cs typeface="OPPOSans L"/>
              </a:rPr>
              <a:t>潜在风险，并给出相对的安全加固建议，提升客户满意度</a:t>
            </a:r>
            <a:endParaRPr kumimoji="1" lang="zh-CN" altLang="en-US" sz="2000" dirty="0">
              <a:latin typeface="仿宋" panose="02010609060101010101" pitchFamily="49" charset="-122"/>
              <a:ea typeface="仿宋" panose="02010609060101010101" pitchFamily="49" charset="-122"/>
            </a:endParaRPr>
          </a:p>
        </p:txBody>
      </p:sp>
      <p:sp>
        <p:nvSpPr>
          <p:cNvPr id="9" name="标题 1"/>
          <p:cNvSpPr txBox="1"/>
          <p:nvPr/>
        </p:nvSpPr>
        <p:spPr>
          <a:xfrm>
            <a:off x="6449412" y="4218474"/>
            <a:ext cx="4860000" cy="324000"/>
          </a:xfrm>
          <a:prstGeom prst="rect">
            <a:avLst/>
          </a:prstGeom>
          <a:noFill/>
          <a:ln w="12700" cap="sq">
            <a:noFill/>
            <a:miter/>
          </a:ln>
        </p:spPr>
        <p:txBody>
          <a:bodyPr vert="horz" wrap="square" lIns="0" tIns="0" rIns="0" bIns="0" rtlCol="0" anchor="t"/>
          <a:lstStyle/>
          <a:p>
            <a:pPr algn="ctr"/>
            <a:r>
              <a:rPr kumimoji="1" lang="en-US" altLang="zh-CN" sz="1400" dirty="0">
                <a:ln w="12700">
                  <a:noFill/>
                </a:ln>
                <a:solidFill>
                  <a:schemeClr val="tx1">
                    <a:lumMod val="85000"/>
                    <a:lumOff val="15000"/>
                  </a:schemeClr>
                </a:solidFill>
                <a:latin typeface="OPPOSans H"/>
                <a:ea typeface="OPPOSans H"/>
                <a:cs typeface="OPPOSans H"/>
              </a:rPr>
              <a:t>内部云计算技术相关培训</a:t>
            </a:r>
            <a:endParaRPr kumimoji="1" lang="zh-CN" altLang="en-US" dirty="0"/>
          </a:p>
        </p:txBody>
      </p:sp>
      <p:sp>
        <p:nvSpPr>
          <p:cNvPr id="10" name="标题 1"/>
          <p:cNvSpPr txBox="1"/>
          <p:nvPr/>
        </p:nvSpPr>
        <p:spPr>
          <a:xfrm>
            <a:off x="6449412" y="4702294"/>
            <a:ext cx="4860000" cy="1199875"/>
          </a:xfrm>
          <a:prstGeom prst="rect">
            <a:avLst/>
          </a:prstGeom>
          <a:noFill/>
          <a:ln>
            <a:noFill/>
          </a:ln>
        </p:spPr>
        <p:txBody>
          <a:bodyPr vert="horz" wrap="square" lIns="0" tIns="0" rIns="0" bIns="0" rtlCol="0" anchor="t"/>
          <a:lstStyle/>
          <a:p>
            <a:pPr algn="ctr"/>
            <a:r>
              <a:rPr kumimoji="1" lang="en-US" altLang="zh-CN" sz="1400" dirty="0">
                <a:ln w="12700">
                  <a:noFill/>
                </a:ln>
                <a:solidFill>
                  <a:schemeClr val="tx1">
                    <a:lumMod val="85000"/>
                    <a:lumOff val="15000"/>
                  </a:schemeClr>
                </a:solidFill>
                <a:latin typeface="仿宋" panose="02010609060101010101" pitchFamily="49" charset="-122"/>
                <a:ea typeface="仿宋" panose="02010609060101010101" pitchFamily="49" charset="-122"/>
              </a:rPr>
              <a:t>   云上客户日益增多，云上客户生产环境安全尤为重要，因之前有考过阿里和华为云相关证书，近期也有积极准备素材分享云上主机环境信息安全,发掘出资安问题且可主动提出改善对策</a:t>
            </a:r>
            <a:endParaRPr kumimoji="1" lang="zh-CN" altLang="en-US" sz="1400" dirty="0">
              <a:ln w="12700">
                <a:noFill/>
              </a:ln>
              <a:solidFill>
                <a:schemeClr val="tx1">
                  <a:lumMod val="85000"/>
                  <a:lumOff val="15000"/>
                </a:schemeClr>
              </a:solidFill>
              <a:latin typeface="仿宋" panose="02010609060101010101" pitchFamily="49" charset="-122"/>
              <a:ea typeface="仿宋" panose="02010609060101010101" pitchFamily="49" charset="-122"/>
            </a:endParaRPr>
          </a:p>
        </p:txBody>
      </p:sp>
      <p:sp>
        <p:nvSpPr>
          <p:cNvPr id="13" name="Title 1"/>
          <p:cNvSpPr>
            <a:spLocks noGrp="1"/>
          </p:cNvSpPr>
          <p:nvPr/>
        </p:nvSpPr>
        <p:spPr>
          <a:xfrm>
            <a:off x="1339279" y="540922"/>
            <a:ext cx="3628390" cy="787400"/>
          </a:xfrm>
          <a:prstGeom prst="rect">
            <a:avLst/>
          </a:prstGeom>
        </p:spPr>
        <p:txBody>
          <a:bodyPr vert="horz" lIns="91440" tIns="45720" rIns="91440" bIns="45720" rtlCol="0" anchor="ctr">
            <a:normAutofit fontScale="80000" lnSpcReduction="10000"/>
            <a:scene3d>
              <a:camera prst="orthographicFront"/>
              <a:lightRig rig="threePt" dir="t"/>
            </a:scene3d>
          </a:bodyPr>
          <a:lstStyle>
            <a:lvl1pPr algn="l" defTabSz="914400" rtl="0" eaLnBrk="1" latinLnBrk="0" hangingPunct="1">
              <a:lnSpc>
                <a:spcPct val="90000"/>
              </a:lnSpc>
              <a:spcBef>
                <a:spcPct val="0"/>
              </a:spcBef>
              <a:buNone/>
              <a:defRPr sz="4000" kern="1200">
                <a:solidFill>
                  <a:schemeClr val="tx1">
                    <a:lumMod val="65000"/>
                    <a:lumOff val="35000"/>
                  </a:schemeClr>
                </a:solidFill>
                <a:latin typeface="+mj-lt"/>
                <a:ea typeface="+mj-ea"/>
                <a:cs typeface="+mj-cs"/>
              </a:defRPr>
            </a:lvl1pPr>
          </a:lstStyle>
          <a:p>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工作呈现</a:t>
            </a:r>
            <a:r>
              <a:rPr lang="en-US" altLang="zh-CN"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综合能力</a:t>
            </a:r>
            <a:endParaRPr lang="zh-CN" altLang="en-US" sz="36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endParaRPr>
          </a:p>
        </p:txBody>
      </p:sp>
      <p:grpSp>
        <p:nvGrpSpPr>
          <p:cNvPr id="14" name="Group 110"/>
          <p:cNvGrpSpPr/>
          <p:nvPr/>
        </p:nvGrpSpPr>
        <p:grpSpPr>
          <a:xfrm>
            <a:off x="536639" y="587912"/>
            <a:ext cx="659130" cy="657860"/>
            <a:chOff x="654724" y="1189182"/>
            <a:chExt cx="1097876" cy="1084551"/>
          </a:xfrm>
        </p:grpSpPr>
        <p:sp>
          <p:nvSpPr>
            <p:cNvPr id="15" name="Rounded Rectangle 111"/>
            <p:cNvSpPr/>
            <p:nvPr/>
          </p:nvSpPr>
          <p:spPr>
            <a:xfrm>
              <a:off x="654724" y="1246789"/>
              <a:ext cx="1097876" cy="1026944"/>
            </a:xfrm>
            <a:prstGeom prst="roundRect">
              <a:avLst>
                <a:gd name="adj" fmla="val 9247"/>
              </a:avLst>
            </a:prstGeom>
            <a:solidFill>
              <a:schemeClr val="accent3">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
          <p:nvSpPr>
            <p:cNvPr id="16" name="Rounded Rectangle 112"/>
            <p:cNvSpPr/>
            <p:nvPr/>
          </p:nvSpPr>
          <p:spPr>
            <a:xfrm>
              <a:off x="654724" y="1189182"/>
              <a:ext cx="1097876" cy="1026944"/>
            </a:xfrm>
            <a:prstGeom prst="roundRect">
              <a:avLst>
                <a:gd name="adj" fmla="val 9247"/>
              </a:avLst>
            </a:prstGeom>
            <a:solidFill>
              <a:srgbClr val="41B6E7"/>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grpSp>
      <p:sp>
        <p:nvSpPr>
          <p:cNvPr id="17" name="Freeform 133"/>
          <p:cNvSpPr/>
          <p:nvPr/>
        </p:nvSpPr>
        <p:spPr bwMode="auto">
          <a:xfrm>
            <a:off x="648247" y="648729"/>
            <a:ext cx="434313" cy="501282"/>
          </a:xfrm>
          <a:custGeom>
            <a:avLst/>
            <a:gdLst/>
            <a:ahLst/>
            <a:cxnLst>
              <a:cxn ang="0">
                <a:pos x="112" y="89"/>
              </a:cxn>
              <a:cxn ang="0">
                <a:pos x="86" y="75"/>
              </a:cxn>
              <a:cxn ang="0">
                <a:pos x="72" y="69"/>
              </a:cxn>
              <a:cxn ang="0">
                <a:pos x="72" y="58"/>
              </a:cxn>
              <a:cxn ang="0">
                <a:pos x="77" y="45"/>
              </a:cxn>
              <a:cxn ang="0">
                <a:pos x="83" y="38"/>
              </a:cxn>
              <a:cxn ang="0">
                <a:pos x="79" y="30"/>
              </a:cxn>
              <a:cxn ang="0">
                <a:pos x="80" y="18"/>
              </a:cxn>
              <a:cxn ang="0">
                <a:pos x="58" y="0"/>
              </a:cxn>
              <a:cxn ang="0">
                <a:pos x="35" y="18"/>
              </a:cxn>
              <a:cxn ang="0">
                <a:pos x="36" y="30"/>
              </a:cxn>
              <a:cxn ang="0">
                <a:pos x="33" y="38"/>
              </a:cxn>
              <a:cxn ang="0">
                <a:pos x="38" y="45"/>
              </a:cxn>
              <a:cxn ang="0">
                <a:pos x="44" y="58"/>
              </a:cxn>
              <a:cxn ang="0">
                <a:pos x="44" y="69"/>
              </a:cxn>
              <a:cxn ang="0">
                <a:pos x="30" y="75"/>
              </a:cxn>
              <a:cxn ang="0">
                <a:pos x="4" y="89"/>
              </a:cxn>
              <a:cxn ang="0">
                <a:pos x="1" y="116"/>
              </a:cxn>
              <a:cxn ang="0">
                <a:pos x="114" y="116"/>
              </a:cxn>
              <a:cxn ang="0">
                <a:pos x="112" y="89"/>
              </a:cxn>
            </a:cxnLst>
            <a:rect l="0" t="0" r="r" b="b"/>
            <a:pathLst>
              <a:path w="115" h="116">
                <a:moveTo>
                  <a:pt x="112" y="89"/>
                </a:moveTo>
                <a:cubicBezTo>
                  <a:pt x="109" y="83"/>
                  <a:pt x="97" y="80"/>
                  <a:pt x="86" y="75"/>
                </a:cubicBezTo>
                <a:cubicBezTo>
                  <a:pt x="75" y="71"/>
                  <a:pt x="72" y="69"/>
                  <a:pt x="72" y="69"/>
                </a:cubicBezTo>
                <a:cubicBezTo>
                  <a:pt x="72" y="58"/>
                  <a:pt x="72" y="58"/>
                  <a:pt x="72" y="58"/>
                </a:cubicBezTo>
                <a:cubicBezTo>
                  <a:pt x="72" y="58"/>
                  <a:pt x="76" y="55"/>
                  <a:pt x="77" y="45"/>
                </a:cubicBezTo>
                <a:cubicBezTo>
                  <a:pt x="80" y="45"/>
                  <a:pt x="83" y="41"/>
                  <a:pt x="83" y="38"/>
                </a:cubicBezTo>
                <a:cubicBezTo>
                  <a:pt x="83" y="36"/>
                  <a:pt x="83" y="29"/>
                  <a:pt x="79" y="30"/>
                </a:cubicBezTo>
                <a:cubicBezTo>
                  <a:pt x="80" y="25"/>
                  <a:pt x="81" y="20"/>
                  <a:pt x="80" y="18"/>
                </a:cubicBezTo>
                <a:cubicBezTo>
                  <a:pt x="80" y="9"/>
                  <a:pt x="71" y="0"/>
                  <a:pt x="58" y="0"/>
                </a:cubicBezTo>
                <a:cubicBezTo>
                  <a:pt x="45" y="0"/>
                  <a:pt x="36" y="9"/>
                  <a:pt x="35" y="18"/>
                </a:cubicBezTo>
                <a:cubicBezTo>
                  <a:pt x="35" y="20"/>
                  <a:pt x="35" y="25"/>
                  <a:pt x="36" y="30"/>
                </a:cubicBezTo>
                <a:cubicBezTo>
                  <a:pt x="33" y="29"/>
                  <a:pt x="32" y="36"/>
                  <a:pt x="33" y="38"/>
                </a:cubicBezTo>
                <a:cubicBezTo>
                  <a:pt x="33" y="41"/>
                  <a:pt x="35" y="45"/>
                  <a:pt x="38" y="45"/>
                </a:cubicBezTo>
                <a:cubicBezTo>
                  <a:pt x="39" y="55"/>
                  <a:pt x="44" y="58"/>
                  <a:pt x="44" y="58"/>
                </a:cubicBezTo>
                <a:cubicBezTo>
                  <a:pt x="44" y="69"/>
                  <a:pt x="44" y="69"/>
                  <a:pt x="44" y="69"/>
                </a:cubicBezTo>
                <a:cubicBezTo>
                  <a:pt x="44" y="69"/>
                  <a:pt x="41" y="71"/>
                  <a:pt x="30" y="75"/>
                </a:cubicBezTo>
                <a:cubicBezTo>
                  <a:pt x="18" y="80"/>
                  <a:pt x="7" y="83"/>
                  <a:pt x="4" y="89"/>
                </a:cubicBezTo>
                <a:cubicBezTo>
                  <a:pt x="0" y="93"/>
                  <a:pt x="1" y="116"/>
                  <a:pt x="1" y="116"/>
                </a:cubicBezTo>
                <a:cubicBezTo>
                  <a:pt x="114" y="116"/>
                  <a:pt x="114" y="116"/>
                  <a:pt x="114" y="116"/>
                </a:cubicBezTo>
                <a:cubicBezTo>
                  <a:pt x="114" y="116"/>
                  <a:pt x="115" y="93"/>
                  <a:pt x="112" y="89"/>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Box 13"/>
          <p:cNvSpPr txBox="1">
            <a:spLocks noChangeArrowheads="1"/>
          </p:cNvSpPr>
          <p:nvPr/>
        </p:nvSpPr>
        <p:spPr bwMode="auto">
          <a:xfrm>
            <a:off x="1420766" y="781149"/>
            <a:ext cx="1858633" cy="1015898"/>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SimSun" panose="02010600030101010101" charset="-122"/>
              </a:defRPr>
            </a:lvl1pPr>
            <a:lvl2pPr marL="742950" indent="-285750" eaLnBrk="0" hangingPunct="0">
              <a:defRPr>
                <a:solidFill>
                  <a:schemeClr val="tx1"/>
                </a:solidFill>
                <a:latin typeface="Calibri" panose="020F0502020204030204" pitchFamily="34" charset="0"/>
                <a:ea typeface="SimSun" panose="02010600030101010101" charset="-122"/>
              </a:defRPr>
            </a:lvl2pPr>
            <a:lvl3pPr marL="1143000" indent="-228600" eaLnBrk="0" hangingPunct="0">
              <a:defRPr>
                <a:solidFill>
                  <a:schemeClr val="tx1"/>
                </a:solidFill>
                <a:latin typeface="Calibri" panose="020F0502020204030204" pitchFamily="34" charset="0"/>
                <a:ea typeface="SimSun" panose="02010600030101010101" charset="-122"/>
              </a:defRPr>
            </a:lvl3pPr>
            <a:lvl4pPr marL="1600200" indent="-228600" eaLnBrk="0" hangingPunct="0">
              <a:defRPr>
                <a:solidFill>
                  <a:schemeClr val="tx1"/>
                </a:solidFill>
                <a:latin typeface="Calibri" panose="020F0502020204030204" pitchFamily="34" charset="0"/>
                <a:ea typeface="SimSun" panose="02010600030101010101" charset="-122"/>
              </a:defRPr>
            </a:lvl4pPr>
            <a:lvl5pPr marL="2057400" indent="-228600" eaLnBrk="0" hangingPunct="0">
              <a:defRPr>
                <a:solidFill>
                  <a:schemeClr val="tx1"/>
                </a:solidFill>
                <a:latin typeface="Calibri" panose="020F0502020204030204" pitchFamily="34" charset="0"/>
                <a:ea typeface="SimSun" panose="02010600030101010101"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charset="-122"/>
              </a:defRPr>
            </a:lvl9pPr>
          </a:lstStyle>
          <a:p>
            <a:pPr algn="dist" eaLnBrk="1" hangingPunct="1"/>
            <a:r>
              <a:rPr lang="zh-CN" altLang="en-US" sz="6000" spc="-300" dirty="0">
                <a:ln w="0"/>
                <a:solidFill>
                  <a:srgbClr val="5B9BD5">
                    <a:lumMod val="50000"/>
                  </a:srgbClr>
                </a:solidFill>
                <a:latin typeface="方正大黑简体" panose="03000509000000000000" pitchFamily="65" charset="-122"/>
                <a:ea typeface="方正大黑简体" panose="03000509000000000000" pitchFamily="65" charset="-122"/>
              </a:rPr>
              <a:t>目录</a:t>
            </a:r>
            <a:endParaRPr lang="zh-CN" altLang="en-US" sz="6000" spc="-300" dirty="0">
              <a:ln w="0"/>
              <a:solidFill>
                <a:srgbClr val="5B9BD5">
                  <a:lumMod val="50000"/>
                </a:srgbClr>
              </a:solidFill>
              <a:latin typeface="方正大黑简体" panose="03000509000000000000" pitchFamily="65" charset="-122"/>
              <a:ea typeface="方正大黑简体" panose="03000509000000000000" pitchFamily="65" charset="-122"/>
            </a:endParaRPr>
          </a:p>
        </p:txBody>
      </p:sp>
      <p:sp>
        <p:nvSpPr>
          <p:cNvPr id="122" name="文本框 121"/>
          <p:cNvSpPr txBox="1"/>
          <p:nvPr/>
        </p:nvSpPr>
        <p:spPr>
          <a:xfrm>
            <a:off x="1568883" y="1815467"/>
            <a:ext cx="2829621" cy="461665"/>
          </a:xfrm>
          <a:prstGeom prst="rect">
            <a:avLst/>
          </a:prstGeom>
          <a:noFill/>
        </p:spPr>
        <p:txBody>
          <a:bodyPr wrap="none" rtlCol="0">
            <a:spAutoFit/>
          </a:bodyPr>
          <a:lstStyle/>
          <a:p>
            <a:r>
              <a:rPr lang="en-US" altLang="zh-CN" sz="2400" spc="600" dirty="0">
                <a:ln w="6350">
                  <a:noFill/>
                </a:ln>
                <a:solidFill>
                  <a:srgbClr val="5B9BD5">
                    <a:lumMod val="50000"/>
                  </a:srgbClr>
                </a:solidFill>
                <a:latin typeface="方正正中黑简体" panose="02000000000000000000" pitchFamily="2" charset="-122"/>
                <a:ea typeface="方正正中黑简体" panose="02000000000000000000" pitchFamily="2" charset="-122"/>
              </a:rPr>
              <a:t>CONTENTS</a:t>
            </a:r>
            <a:endParaRPr lang="zh-CN" altLang="en-US" sz="2400" spc="600" dirty="0">
              <a:ln w="6350">
                <a:noFill/>
              </a:ln>
              <a:solidFill>
                <a:srgbClr val="5B9BD5">
                  <a:lumMod val="50000"/>
                </a:srgbClr>
              </a:solidFill>
              <a:latin typeface="方正正中黑简体" panose="02000000000000000000" pitchFamily="2" charset="-122"/>
              <a:ea typeface="方正正中黑简体" panose="02000000000000000000" pitchFamily="2" charset="-122"/>
            </a:endParaRPr>
          </a:p>
        </p:txBody>
      </p:sp>
      <p:grpSp>
        <p:nvGrpSpPr>
          <p:cNvPr id="123" name="组合 122"/>
          <p:cNvGrpSpPr/>
          <p:nvPr/>
        </p:nvGrpSpPr>
        <p:grpSpPr>
          <a:xfrm>
            <a:off x="3318179" y="1353975"/>
            <a:ext cx="252000" cy="252000"/>
            <a:chOff x="2536529" y="3702471"/>
            <a:chExt cx="545036" cy="553134"/>
          </a:xfrm>
        </p:grpSpPr>
        <p:sp>
          <p:nvSpPr>
            <p:cNvPr id="124" name="Oval 10"/>
            <p:cNvSpPr>
              <a:spLocks noChangeArrowheads="1"/>
            </p:cNvSpPr>
            <p:nvPr/>
          </p:nvSpPr>
          <p:spPr bwMode="auto">
            <a:xfrm>
              <a:off x="2536529" y="3702471"/>
              <a:ext cx="545036" cy="553134"/>
            </a:xfrm>
            <a:prstGeom prst="ellipse">
              <a:avLst/>
            </a:prstGeom>
            <a:solidFill>
              <a:srgbClr val="5B9BD5">
                <a:lumMod val="50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25" name="Freeform 36"/>
            <p:cNvSpPr>
              <a:spLocks noEditPoints="1"/>
            </p:cNvSpPr>
            <p:nvPr/>
          </p:nvSpPr>
          <p:spPr bwMode="auto">
            <a:xfrm>
              <a:off x="2620404" y="3860503"/>
              <a:ext cx="377285" cy="237070"/>
            </a:xfrm>
            <a:custGeom>
              <a:avLst/>
              <a:gdLst>
                <a:gd name="T0" fmla="*/ 73 w 76"/>
                <a:gd name="T1" fmla="*/ 43 h 50"/>
                <a:gd name="T2" fmla="*/ 62 w 76"/>
                <a:gd name="T3" fmla="*/ 43 h 50"/>
                <a:gd name="T4" fmla="*/ 72 w 76"/>
                <a:gd name="T5" fmla="*/ 33 h 50"/>
                <a:gd name="T6" fmla="*/ 72 w 76"/>
                <a:gd name="T7" fmla="*/ 11 h 50"/>
                <a:gd name="T8" fmla="*/ 61 w 76"/>
                <a:gd name="T9" fmla="*/ 0 h 50"/>
                <a:gd name="T10" fmla="*/ 15 w 76"/>
                <a:gd name="T11" fmla="*/ 0 h 50"/>
                <a:gd name="T12" fmla="*/ 4 w 76"/>
                <a:gd name="T13" fmla="*/ 11 h 50"/>
                <a:gd name="T14" fmla="*/ 4 w 76"/>
                <a:gd name="T15" fmla="*/ 33 h 50"/>
                <a:gd name="T16" fmla="*/ 13 w 76"/>
                <a:gd name="T17" fmla="*/ 43 h 50"/>
                <a:gd name="T18" fmla="*/ 3 w 76"/>
                <a:gd name="T19" fmla="*/ 43 h 50"/>
                <a:gd name="T20" fmla="*/ 0 w 76"/>
                <a:gd name="T21" fmla="*/ 46 h 50"/>
                <a:gd name="T22" fmla="*/ 0 w 76"/>
                <a:gd name="T23" fmla="*/ 47 h 50"/>
                <a:gd name="T24" fmla="*/ 3 w 76"/>
                <a:gd name="T25" fmla="*/ 50 h 50"/>
                <a:gd name="T26" fmla="*/ 73 w 76"/>
                <a:gd name="T27" fmla="*/ 50 h 50"/>
                <a:gd name="T28" fmla="*/ 76 w 76"/>
                <a:gd name="T29" fmla="*/ 47 h 50"/>
                <a:gd name="T30" fmla="*/ 76 w 76"/>
                <a:gd name="T31" fmla="*/ 46 h 50"/>
                <a:gd name="T32" fmla="*/ 73 w 76"/>
                <a:gd name="T33" fmla="*/ 43 h 50"/>
                <a:gd name="T34" fmla="*/ 11 w 76"/>
                <a:gd name="T35" fmla="*/ 33 h 50"/>
                <a:gd name="T36" fmla="*/ 11 w 76"/>
                <a:gd name="T37" fmla="*/ 11 h 50"/>
                <a:gd name="T38" fmla="*/ 15 w 76"/>
                <a:gd name="T39" fmla="*/ 7 h 50"/>
                <a:gd name="T40" fmla="*/ 61 w 76"/>
                <a:gd name="T41" fmla="*/ 7 h 50"/>
                <a:gd name="T42" fmla="*/ 65 w 76"/>
                <a:gd name="T43" fmla="*/ 11 h 50"/>
                <a:gd name="T44" fmla="*/ 65 w 76"/>
                <a:gd name="T45" fmla="*/ 33 h 50"/>
                <a:gd name="T46" fmla="*/ 61 w 76"/>
                <a:gd name="T47" fmla="*/ 37 h 50"/>
                <a:gd name="T48" fmla="*/ 15 w 76"/>
                <a:gd name="T49" fmla="*/ 37 h 50"/>
                <a:gd name="T50" fmla="*/ 11 w 76"/>
                <a:gd name="T5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50">
                  <a:moveTo>
                    <a:pt x="73" y="43"/>
                  </a:moveTo>
                  <a:cubicBezTo>
                    <a:pt x="62" y="43"/>
                    <a:pt x="62" y="43"/>
                    <a:pt x="62" y="43"/>
                  </a:cubicBezTo>
                  <a:cubicBezTo>
                    <a:pt x="67" y="43"/>
                    <a:pt x="72" y="38"/>
                    <a:pt x="72" y="33"/>
                  </a:cubicBezTo>
                  <a:cubicBezTo>
                    <a:pt x="72" y="11"/>
                    <a:pt x="72" y="11"/>
                    <a:pt x="72" y="11"/>
                  </a:cubicBezTo>
                  <a:cubicBezTo>
                    <a:pt x="72" y="5"/>
                    <a:pt x="67" y="0"/>
                    <a:pt x="61" y="0"/>
                  </a:cubicBezTo>
                  <a:cubicBezTo>
                    <a:pt x="15" y="0"/>
                    <a:pt x="15" y="0"/>
                    <a:pt x="15" y="0"/>
                  </a:cubicBezTo>
                  <a:cubicBezTo>
                    <a:pt x="9" y="0"/>
                    <a:pt x="4" y="5"/>
                    <a:pt x="4" y="11"/>
                  </a:cubicBezTo>
                  <a:cubicBezTo>
                    <a:pt x="4" y="33"/>
                    <a:pt x="4" y="33"/>
                    <a:pt x="4" y="33"/>
                  </a:cubicBezTo>
                  <a:cubicBezTo>
                    <a:pt x="4" y="38"/>
                    <a:pt x="8" y="43"/>
                    <a:pt x="13" y="43"/>
                  </a:cubicBezTo>
                  <a:cubicBezTo>
                    <a:pt x="3" y="43"/>
                    <a:pt x="3" y="43"/>
                    <a:pt x="3" y="43"/>
                  </a:cubicBezTo>
                  <a:cubicBezTo>
                    <a:pt x="1" y="43"/>
                    <a:pt x="0" y="44"/>
                    <a:pt x="0" y="46"/>
                  </a:cubicBezTo>
                  <a:cubicBezTo>
                    <a:pt x="0" y="47"/>
                    <a:pt x="0" y="47"/>
                    <a:pt x="0" y="47"/>
                  </a:cubicBezTo>
                  <a:cubicBezTo>
                    <a:pt x="0" y="49"/>
                    <a:pt x="1" y="50"/>
                    <a:pt x="3" y="50"/>
                  </a:cubicBezTo>
                  <a:cubicBezTo>
                    <a:pt x="73" y="50"/>
                    <a:pt x="73" y="50"/>
                    <a:pt x="73" y="50"/>
                  </a:cubicBezTo>
                  <a:cubicBezTo>
                    <a:pt x="74" y="50"/>
                    <a:pt x="76" y="49"/>
                    <a:pt x="76" y="47"/>
                  </a:cubicBezTo>
                  <a:cubicBezTo>
                    <a:pt x="76" y="46"/>
                    <a:pt x="76" y="46"/>
                    <a:pt x="76" y="46"/>
                  </a:cubicBezTo>
                  <a:cubicBezTo>
                    <a:pt x="76" y="44"/>
                    <a:pt x="74" y="43"/>
                    <a:pt x="73" y="43"/>
                  </a:cubicBezTo>
                  <a:close/>
                  <a:moveTo>
                    <a:pt x="11" y="33"/>
                  </a:moveTo>
                  <a:cubicBezTo>
                    <a:pt x="11" y="11"/>
                    <a:pt x="11" y="11"/>
                    <a:pt x="11" y="11"/>
                  </a:cubicBezTo>
                  <a:cubicBezTo>
                    <a:pt x="11" y="9"/>
                    <a:pt x="12" y="7"/>
                    <a:pt x="15" y="7"/>
                  </a:cubicBezTo>
                  <a:cubicBezTo>
                    <a:pt x="61" y="7"/>
                    <a:pt x="61" y="7"/>
                    <a:pt x="61" y="7"/>
                  </a:cubicBezTo>
                  <a:cubicBezTo>
                    <a:pt x="63" y="7"/>
                    <a:pt x="65" y="9"/>
                    <a:pt x="65" y="11"/>
                  </a:cubicBezTo>
                  <a:cubicBezTo>
                    <a:pt x="65" y="33"/>
                    <a:pt x="65" y="33"/>
                    <a:pt x="65" y="33"/>
                  </a:cubicBezTo>
                  <a:cubicBezTo>
                    <a:pt x="65" y="35"/>
                    <a:pt x="63" y="37"/>
                    <a:pt x="61" y="37"/>
                  </a:cubicBezTo>
                  <a:cubicBezTo>
                    <a:pt x="15" y="37"/>
                    <a:pt x="15" y="37"/>
                    <a:pt x="15" y="37"/>
                  </a:cubicBezTo>
                  <a:cubicBezTo>
                    <a:pt x="12" y="37"/>
                    <a:pt x="11" y="35"/>
                    <a:pt x="11"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26" name="组合 125"/>
          <p:cNvGrpSpPr/>
          <p:nvPr/>
        </p:nvGrpSpPr>
        <p:grpSpPr>
          <a:xfrm>
            <a:off x="3622838" y="1353975"/>
            <a:ext cx="252000" cy="252000"/>
            <a:chOff x="4205553" y="3702471"/>
            <a:chExt cx="545036" cy="553134"/>
          </a:xfrm>
        </p:grpSpPr>
        <p:sp>
          <p:nvSpPr>
            <p:cNvPr id="127" name="Oval 10"/>
            <p:cNvSpPr>
              <a:spLocks noChangeArrowheads="1"/>
            </p:cNvSpPr>
            <p:nvPr/>
          </p:nvSpPr>
          <p:spPr bwMode="auto">
            <a:xfrm>
              <a:off x="4205553" y="3702471"/>
              <a:ext cx="545036" cy="553134"/>
            </a:xfrm>
            <a:prstGeom prst="ellipse">
              <a:avLst/>
            </a:prstGeom>
            <a:solidFill>
              <a:srgbClr val="5B9BD5">
                <a:lumMod val="50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28" name="Freeform 10"/>
            <p:cNvSpPr>
              <a:spLocks noEditPoints="1"/>
            </p:cNvSpPr>
            <p:nvPr/>
          </p:nvSpPr>
          <p:spPr bwMode="auto">
            <a:xfrm>
              <a:off x="4356848" y="3791564"/>
              <a:ext cx="269741" cy="369506"/>
            </a:xfrm>
            <a:custGeom>
              <a:avLst/>
              <a:gdLst>
                <a:gd name="T0" fmla="*/ 30 w 48"/>
                <a:gd name="T1" fmla="*/ 68 h 68"/>
                <a:gd name="T2" fmla="*/ 27 w 48"/>
                <a:gd name="T3" fmla="*/ 67 h 68"/>
                <a:gd name="T4" fmla="*/ 18 w 48"/>
                <a:gd name="T5" fmla="*/ 52 h 68"/>
                <a:gd name="T6" fmla="*/ 11 w 48"/>
                <a:gd name="T7" fmla="*/ 56 h 68"/>
                <a:gd name="T8" fmla="*/ 7 w 48"/>
                <a:gd name="T9" fmla="*/ 56 h 68"/>
                <a:gd name="T10" fmla="*/ 5 w 48"/>
                <a:gd name="T11" fmla="*/ 53 h 68"/>
                <a:gd name="T12" fmla="*/ 0 w 48"/>
                <a:gd name="T13" fmla="*/ 4 h 68"/>
                <a:gd name="T14" fmla="*/ 2 w 48"/>
                <a:gd name="T15" fmla="*/ 1 h 68"/>
                <a:gd name="T16" fmla="*/ 6 w 48"/>
                <a:gd name="T17" fmla="*/ 1 h 68"/>
                <a:gd name="T18" fmla="*/ 46 w 48"/>
                <a:gd name="T19" fmla="*/ 30 h 68"/>
                <a:gd name="T20" fmla="*/ 48 w 48"/>
                <a:gd name="T21" fmla="*/ 33 h 68"/>
                <a:gd name="T22" fmla="*/ 46 w 48"/>
                <a:gd name="T23" fmla="*/ 36 h 68"/>
                <a:gd name="T24" fmla="*/ 38 w 48"/>
                <a:gd name="T25" fmla="*/ 40 h 68"/>
                <a:gd name="T26" fmla="*/ 47 w 48"/>
                <a:gd name="T27" fmla="*/ 55 h 68"/>
                <a:gd name="T28" fmla="*/ 47 w 48"/>
                <a:gd name="T29" fmla="*/ 58 h 68"/>
                <a:gd name="T30" fmla="*/ 46 w 48"/>
                <a:gd name="T31" fmla="*/ 60 h 68"/>
                <a:gd name="T32" fmla="*/ 32 w 48"/>
                <a:gd name="T33" fmla="*/ 68 h 68"/>
                <a:gd name="T34" fmla="*/ 30 w 48"/>
                <a:gd name="T35" fmla="*/ 68 h 68"/>
                <a:gd name="T36" fmla="*/ 20 w 48"/>
                <a:gd name="T37" fmla="*/ 43 h 68"/>
                <a:gd name="T38" fmla="*/ 23 w 48"/>
                <a:gd name="T39" fmla="*/ 45 h 68"/>
                <a:gd name="T40" fmla="*/ 31 w 48"/>
                <a:gd name="T41" fmla="*/ 60 h 68"/>
                <a:gd name="T42" fmla="*/ 39 w 48"/>
                <a:gd name="T43" fmla="*/ 56 h 68"/>
                <a:gd name="T44" fmla="*/ 30 w 48"/>
                <a:gd name="T45" fmla="*/ 41 h 68"/>
                <a:gd name="T46" fmla="*/ 30 w 48"/>
                <a:gd name="T47" fmla="*/ 38 h 68"/>
                <a:gd name="T48" fmla="*/ 32 w 48"/>
                <a:gd name="T49" fmla="*/ 36 h 68"/>
                <a:gd name="T50" fmla="*/ 38 w 48"/>
                <a:gd name="T51" fmla="*/ 32 h 68"/>
                <a:gd name="T52" fmla="*/ 8 w 48"/>
                <a:gd name="T53" fmla="*/ 11 h 68"/>
                <a:gd name="T54" fmla="*/ 12 w 48"/>
                <a:gd name="T55" fmla="*/ 47 h 68"/>
                <a:gd name="T56" fmla="*/ 18 w 48"/>
                <a:gd name="T57" fmla="*/ 44 h 68"/>
                <a:gd name="T58" fmla="*/ 20 w 48"/>
                <a:gd name="T59" fmla="*/ 4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68">
                  <a:moveTo>
                    <a:pt x="30" y="68"/>
                  </a:moveTo>
                  <a:cubicBezTo>
                    <a:pt x="29" y="68"/>
                    <a:pt x="28" y="68"/>
                    <a:pt x="27" y="67"/>
                  </a:cubicBezTo>
                  <a:cubicBezTo>
                    <a:pt x="18" y="52"/>
                    <a:pt x="18" y="52"/>
                    <a:pt x="18" y="52"/>
                  </a:cubicBezTo>
                  <a:cubicBezTo>
                    <a:pt x="11" y="56"/>
                    <a:pt x="11" y="56"/>
                    <a:pt x="11" y="56"/>
                  </a:cubicBezTo>
                  <a:cubicBezTo>
                    <a:pt x="10" y="57"/>
                    <a:pt x="8" y="57"/>
                    <a:pt x="7" y="56"/>
                  </a:cubicBezTo>
                  <a:cubicBezTo>
                    <a:pt x="6" y="56"/>
                    <a:pt x="5" y="55"/>
                    <a:pt x="5" y="53"/>
                  </a:cubicBezTo>
                  <a:cubicBezTo>
                    <a:pt x="0" y="4"/>
                    <a:pt x="0" y="4"/>
                    <a:pt x="0" y="4"/>
                  </a:cubicBezTo>
                  <a:cubicBezTo>
                    <a:pt x="0" y="3"/>
                    <a:pt x="1" y="1"/>
                    <a:pt x="2" y="1"/>
                  </a:cubicBezTo>
                  <a:cubicBezTo>
                    <a:pt x="3" y="0"/>
                    <a:pt x="5" y="0"/>
                    <a:pt x="6" y="1"/>
                  </a:cubicBezTo>
                  <a:cubicBezTo>
                    <a:pt x="46" y="30"/>
                    <a:pt x="46" y="30"/>
                    <a:pt x="46" y="30"/>
                  </a:cubicBezTo>
                  <a:cubicBezTo>
                    <a:pt x="47" y="30"/>
                    <a:pt x="48" y="32"/>
                    <a:pt x="48" y="33"/>
                  </a:cubicBezTo>
                  <a:cubicBezTo>
                    <a:pt x="48" y="34"/>
                    <a:pt x="47" y="35"/>
                    <a:pt x="46" y="36"/>
                  </a:cubicBezTo>
                  <a:cubicBezTo>
                    <a:pt x="38" y="40"/>
                    <a:pt x="38" y="40"/>
                    <a:pt x="38" y="40"/>
                  </a:cubicBezTo>
                  <a:cubicBezTo>
                    <a:pt x="47" y="55"/>
                    <a:pt x="47" y="55"/>
                    <a:pt x="47" y="55"/>
                  </a:cubicBezTo>
                  <a:cubicBezTo>
                    <a:pt x="47" y="56"/>
                    <a:pt x="48" y="57"/>
                    <a:pt x="47" y="58"/>
                  </a:cubicBezTo>
                  <a:cubicBezTo>
                    <a:pt x="47" y="59"/>
                    <a:pt x="47" y="59"/>
                    <a:pt x="46" y="60"/>
                  </a:cubicBezTo>
                  <a:cubicBezTo>
                    <a:pt x="32" y="68"/>
                    <a:pt x="32" y="68"/>
                    <a:pt x="32" y="68"/>
                  </a:cubicBezTo>
                  <a:cubicBezTo>
                    <a:pt x="31" y="68"/>
                    <a:pt x="31" y="68"/>
                    <a:pt x="30" y="68"/>
                  </a:cubicBezTo>
                  <a:close/>
                  <a:moveTo>
                    <a:pt x="20" y="43"/>
                  </a:moveTo>
                  <a:cubicBezTo>
                    <a:pt x="21" y="43"/>
                    <a:pt x="22" y="44"/>
                    <a:pt x="23" y="45"/>
                  </a:cubicBezTo>
                  <a:cubicBezTo>
                    <a:pt x="31" y="60"/>
                    <a:pt x="31" y="60"/>
                    <a:pt x="31" y="60"/>
                  </a:cubicBezTo>
                  <a:cubicBezTo>
                    <a:pt x="39" y="56"/>
                    <a:pt x="39" y="56"/>
                    <a:pt x="39" y="56"/>
                  </a:cubicBezTo>
                  <a:cubicBezTo>
                    <a:pt x="30" y="41"/>
                    <a:pt x="30" y="41"/>
                    <a:pt x="30" y="41"/>
                  </a:cubicBezTo>
                  <a:cubicBezTo>
                    <a:pt x="30" y="40"/>
                    <a:pt x="30" y="39"/>
                    <a:pt x="30" y="38"/>
                  </a:cubicBezTo>
                  <a:cubicBezTo>
                    <a:pt x="30" y="37"/>
                    <a:pt x="31" y="36"/>
                    <a:pt x="32" y="36"/>
                  </a:cubicBezTo>
                  <a:cubicBezTo>
                    <a:pt x="38" y="32"/>
                    <a:pt x="38" y="32"/>
                    <a:pt x="38" y="32"/>
                  </a:cubicBezTo>
                  <a:cubicBezTo>
                    <a:pt x="8" y="11"/>
                    <a:pt x="8" y="11"/>
                    <a:pt x="8" y="11"/>
                  </a:cubicBezTo>
                  <a:cubicBezTo>
                    <a:pt x="12" y="47"/>
                    <a:pt x="12" y="47"/>
                    <a:pt x="12" y="47"/>
                  </a:cubicBezTo>
                  <a:cubicBezTo>
                    <a:pt x="18" y="44"/>
                    <a:pt x="18" y="44"/>
                    <a:pt x="18" y="44"/>
                  </a:cubicBezTo>
                  <a:cubicBezTo>
                    <a:pt x="18" y="43"/>
                    <a:pt x="19" y="43"/>
                    <a:pt x="20"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29" name="组合 128"/>
          <p:cNvGrpSpPr/>
          <p:nvPr/>
        </p:nvGrpSpPr>
        <p:grpSpPr>
          <a:xfrm>
            <a:off x="3927497" y="1353975"/>
            <a:ext cx="252000" cy="252000"/>
            <a:chOff x="3391510" y="3702471"/>
            <a:chExt cx="545036" cy="553134"/>
          </a:xfrm>
        </p:grpSpPr>
        <p:sp>
          <p:nvSpPr>
            <p:cNvPr id="130" name="Oval 10"/>
            <p:cNvSpPr>
              <a:spLocks noChangeArrowheads="1"/>
            </p:cNvSpPr>
            <p:nvPr/>
          </p:nvSpPr>
          <p:spPr bwMode="auto">
            <a:xfrm>
              <a:off x="3391510" y="3702471"/>
              <a:ext cx="545036" cy="553134"/>
            </a:xfrm>
            <a:prstGeom prst="ellipse">
              <a:avLst/>
            </a:prstGeom>
            <a:solidFill>
              <a:srgbClr val="5B9BD5">
                <a:lumMod val="50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31" name="Freeform 32"/>
            <p:cNvSpPr>
              <a:spLocks noEditPoints="1"/>
            </p:cNvSpPr>
            <p:nvPr/>
          </p:nvSpPr>
          <p:spPr bwMode="auto">
            <a:xfrm>
              <a:off x="3461686" y="3801159"/>
              <a:ext cx="404683" cy="285019"/>
            </a:xfrm>
            <a:custGeom>
              <a:avLst/>
              <a:gdLst>
                <a:gd name="T0" fmla="*/ 62 w 75"/>
                <a:gd name="T1" fmla="*/ 6 h 56"/>
                <a:gd name="T2" fmla="*/ 62 w 75"/>
                <a:gd name="T3" fmla="*/ 4 h 56"/>
                <a:gd name="T4" fmla="*/ 58 w 75"/>
                <a:gd name="T5" fmla="*/ 0 h 56"/>
                <a:gd name="T6" fmla="*/ 53 w 75"/>
                <a:gd name="T7" fmla="*/ 0 h 56"/>
                <a:gd name="T8" fmla="*/ 49 w 75"/>
                <a:gd name="T9" fmla="*/ 4 h 56"/>
                <a:gd name="T10" fmla="*/ 49 w 75"/>
                <a:gd name="T11" fmla="*/ 6 h 56"/>
                <a:gd name="T12" fmla="*/ 14 w 75"/>
                <a:gd name="T13" fmla="*/ 6 h 56"/>
                <a:gd name="T14" fmla="*/ 0 w 75"/>
                <a:gd name="T15" fmla="*/ 20 h 56"/>
                <a:gd name="T16" fmla="*/ 0 w 75"/>
                <a:gd name="T17" fmla="*/ 42 h 56"/>
                <a:gd name="T18" fmla="*/ 14 w 75"/>
                <a:gd name="T19" fmla="*/ 56 h 56"/>
                <a:gd name="T20" fmla="*/ 61 w 75"/>
                <a:gd name="T21" fmla="*/ 56 h 56"/>
                <a:gd name="T22" fmla="*/ 75 w 75"/>
                <a:gd name="T23" fmla="*/ 42 h 56"/>
                <a:gd name="T24" fmla="*/ 75 w 75"/>
                <a:gd name="T25" fmla="*/ 20 h 56"/>
                <a:gd name="T26" fmla="*/ 62 w 75"/>
                <a:gd name="T27" fmla="*/ 6 h 56"/>
                <a:gd name="T28" fmla="*/ 14 w 75"/>
                <a:gd name="T29" fmla="*/ 12 h 56"/>
                <a:gd name="T30" fmla="*/ 61 w 75"/>
                <a:gd name="T31" fmla="*/ 12 h 56"/>
                <a:gd name="T32" fmla="*/ 68 w 75"/>
                <a:gd name="T33" fmla="*/ 20 h 56"/>
                <a:gd name="T34" fmla="*/ 68 w 75"/>
                <a:gd name="T35" fmla="*/ 27 h 56"/>
                <a:gd name="T36" fmla="*/ 52 w 75"/>
                <a:gd name="T37" fmla="*/ 27 h 56"/>
                <a:gd name="T38" fmla="*/ 38 w 75"/>
                <a:gd name="T39" fmla="*/ 16 h 56"/>
                <a:gd name="T40" fmla="*/ 23 w 75"/>
                <a:gd name="T41" fmla="*/ 27 h 56"/>
                <a:gd name="T42" fmla="*/ 7 w 75"/>
                <a:gd name="T43" fmla="*/ 27 h 56"/>
                <a:gd name="T44" fmla="*/ 7 w 75"/>
                <a:gd name="T45" fmla="*/ 20 h 56"/>
                <a:gd name="T46" fmla="*/ 14 w 75"/>
                <a:gd name="T47" fmla="*/ 12 h 56"/>
                <a:gd name="T48" fmla="*/ 46 w 75"/>
                <a:gd name="T49" fmla="*/ 31 h 56"/>
                <a:gd name="T50" fmla="*/ 38 w 75"/>
                <a:gd name="T51" fmla="*/ 39 h 56"/>
                <a:gd name="T52" fmla="*/ 30 w 75"/>
                <a:gd name="T53" fmla="*/ 31 h 56"/>
                <a:gd name="T54" fmla="*/ 38 w 75"/>
                <a:gd name="T55" fmla="*/ 23 h 56"/>
                <a:gd name="T56" fmla="*/ 46 w 75"/>
                <a:gd name="T57" fmla="*/ 31 h 56"/>
                <a:gd name="T58" fmla="*/ 61 w 75"/>
                <a:gd name="T59" fmla="*/ 49 h 56"/>
                <a:gd name="T60" fmla="*/ 14 w 75"/>
                <a:gd name="T61" fmla="*/ 49 h 56"/>
                <a:gd name="T62" fmla="*/ 7 w 75"/>
                <a:gd name="T63" fmla="*/ 42 h 56"/>
                <a:gd name="T64" fmla="*/ 7 w 75"/>
                <a:gd name="T65" fmla="*/ 34 h 56"/>
                <a:gd name="T66" fmla="*/ 23 w 75"/>
                <a:gd name="T67" fmla="*/ 34 h 56"/>
                <a:gd name="T68" fmla="*/ 38 w 75"/>
                <a:gd name="T69" fmla="*/ 46 h 56"/>
                <a:gd name="T70" fmla="*/ 52 w 75"/>
                <a:gd name="T71" fmla="*/ 34 h 56"/>
                <a:gd name="T72" fmla="*/ 68 w 75"/>
                <a:gd name="T73" fmla="*/ 34 h 56"/>
                <a:gd name="T74" fmla="*/ 68 w 75"/>
                <a:gd name="T75" fmla="*/ 42 h 56"/>
                <a:gd name="T76" fmla="*/ 61 w 75"/>
                <a:gd name="T77" fmla="*/ 49 h 56"/>
                <a:gd name="T78" fmla="*/ 59 w 75"/>
                <a:gd name="T79" fmla="*/ 23 h 56"/>
                <a:gd name="T80" fmla="*/ 58 w 75"/>
                <a:gd name="T81" fmla="*/ 23 h 56"/>
                <a:gd name="T82" fmla="*/ 55 w 75"/>
                <a:gd name="T83" fmla="*/ 20 h 56"/>
                <a:gd name="T84" fmla="*/ 55 w 75"/>
                <a:gd name="T85" fmla="*/ 19 h 56"/>
                <a:gd name="T86" fmla="*/ 58 w 75"/>
                <a:gd name="T87" fmla="*/ 16 h 56"/>
                <a:gd name="T88" fmla="*/ 59 w 75"/>
                <a:gd name="T89" fmla="*/ 16 h 56"/>
                <a:gd name="T90" fmla="*/ 62 w 75"/>
                <a:gd name="T91" fmla="*/ 19 h 56"/>
                <a:gd name="T92" fmla="*/ 62 w 75"/>
                <a:gd name="T93" fmla="*/ 20 h 56"/>
                <a:gd name="T94" fmla="*/ 59 w 75"/>
                <a:gd name="T95"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 h="56">
                  <a:moveTo>
                    <a:pt x="62" y="6"/>
                  </a:moveTo>
                  <a:cubicBezTo>
                    <a:pt x="62" y="4"/>
                    <a:pt x="62" y="4"/>
                    <a:pt x="62" y="4"/>
                  </a:cubicBezTo>
                  <a:cubicBezTo>
                    <a:pt x="62" y="2"/>
                    <a:pt x="60" y="0"/>
                    <a:pt x="58" y="0"/>
                  </a:cubicBezTo>
                  <a:cubicBezTo>
                    <a:pt x="53" y="0"/>
                    <a:pt x="53" y="0"/>
                    <a:pt x="53" y="0"/>
                  </a:cubicBezTo>
                  <a:cubicBezTo>
                    <a:pt x="51" y="0"/>
                    <a:pt x="49" y="2"/>
                    <a:pt x="49" y="4"/>
                  </a:cubicBezTo>
                  <a:cubicBezTo>
                    <a:pt x="49" y="6"/>
                    <a:pt x="49" y="6"/>
                    <a:pt x="49" y="6"/>
                  </a:cubicBezTo>
                  <a:cubicBezTo>
                    <a:pt x="14" y="6"/>
                    <a:pt x="14" y="6"/>
                    <a:pt x="14" y="6"/>
                  </a:cubicBezTo>
                  <a:cubicBezTo>
                    <a:pt x="6" y="6"/>
                    <a:pt x="0" y="12"/>
                    <a:pt x="0" y="20"/>
                  </a:cubicBezTo>
                  <a:cubicBezTo>
                    <a:pt x="0" y="42"/>
                    <a:pt x="0" y="42"/>
                    <a:pt x="0" y="42"/>
                  </a:cubicBezTo>
                  <a:cubicBezTo>
                    <a:pt x="0" y="50"/>
                    <a:pt x="6" y="56"/>
                    <a:pt x="14" y="56"/>
                  </a:cubicBezTo>
                  <a:cubicBezTo>
                    <a:pt x="61" y="56"/>
                    <a:pt x="61" y="56"/>
                    <a:pt x="61" y="56"/>
                  </a:cubicBezTo>
                  <a:cubicBezTo>
                    <a:pt x="69" y="56"/>
                    <a:pt x="75" y="50"/>
                    <a:pt x="75" y="42"/>
                  </a:cubicBezTo>
                  <a:cubicBezTo>
                    <a:pt x="75" y="20"/>
                    <a:pt x="75" y="20"/>
                    <a:pt x="75" y="20"/>
                  </a:cubicBezTo>
                  <a:cubicBezTo>
                    <a:pt x="75" y="12"/>
                    <a:pt x="69" y="6"/>
                    <a:pt x="62" y="6"/>
                  </a:cubicBezTo>
                  <a:close/>
                  <a:moveTo>
                    <a:pt x="14" y="12"/>
                  </a:moveTo>
                  <a:cubicBezTo>
                    <a:pt x="61" y="12"/>
                    <a:pt x="61" y="12"/>
                    <a:pt x="61" y="12"/>
                  </a:cubicBezTo>
                  <a:cubicBezTo>
                    <a:pt x="65" y="12"/>
                    <a:pt x="68" y="16"/>
                    <a:pt x="68" y="20"/>
                  </a:cubicBezTo>
                  <a:cubicBezTo>
                    <a:pt x="68" y="27"/>
                    <a:pt x="68" y="27"/>
                    <a:pt x="68" y="27"/>
                  </a:cubicBezTo>
                  <a:cubicBezTo>
                    <a:pt x="52" y="27"/>
                    <a:pt x="52" y="27"/>
                    <a:pt x="52" y="27"/>
                  </a:cubicBezTo>
                  <a:cubicBezTo>
                    <a:pt x="50" y="21"/>
                    <a:pt x="45" y="16"/>
                    <a:pt x="38" y="16"/>
                  </a:cubicBezTo>
                  <a:cubicBezTo>
                    <a:pt x="31" y="16"/>
                    <a:pt x="25" y="21"/>
                    <a:pt x="23" y="27"/>
                  </a:cubicBezTo>
                  <a:cubicBezTo>
                    <a:pt x="7" y="27"/>
                    <a:pt x="7" y="27"/>
                    <a:pt x="7" y="27"/>
                  </a:cubicBezTo>
                  <a:cubicBezTo>
                    <a:pt x="7" y="20"/>
                    <a:pt x="7" y="20"/>
                    <a:pt x="7" y="20"/>
                  </a:cubicBezTo>
                  <a:cubicBezTo>
                    <a:pt x="7" y="16"/>
                    <a:pt x="10" y="12"/>
                    <a:pt x="14" y="12"/>
                  </a:cubicBezTo>
                  <a:close/>
                  <a:moveTo>
                    <a:pt x="46" y="31"/>
                  </a:moveTo>
                  <a:cubicBezTo>
                    <a:pt x="46" y="35"/>
                    <a:pt x="42" y="39"/>
                    <a:pt x="38" y="39"/>
                  </a:cubicBezTo>
                  <a:cubicBezTo>
                    <a:pt x="33" y="39"/>
                    <a:pt x="30" y="35"/>
                    <a:pt x="30" y="31"/>
                  </a:cubicBezTo>
                  <a:cubicBezTo>
                    <a:pt x="30" y="26"/>
                    <a:pt x="33" y="23"/>
                    <a:pt x="38" y="23"/>
                  </a:cubicBezTo>
                  <a:cubicBezTo>
                    <a:pt x="42" y="23"/>
                    <a:pt x="46" y="26"/>
                    <a:pt x="46" y="31"/>
                  </a:cubicBezTo>
                  <a:close/>
                  <a:moveTo>
                    <a:pt x="61" y="49"/>
                  </a:moveTo>
                  <a:cubicBezTo>
                    <a:pt x="14" y="49"/>
                    <a:pt x="14" y="49"/>
                    <a:pt x="14" y="49"/>
                  </a:cubicBezTo>
                  <a:cubicBezTo>
                    <a:pt x="10" y="49"/>
                    <a:pt x="7" y="46"/>
                    <a:pt x="7" y="42"/>
                  </a:cubicBezTo>
                  <a:cubicBezTo>
                    <a:pt x="7" y="34"/>
                    <a:pt x="7" y="34"/>
                    <a:pt x="7" y="34"/>
                  </a:cubicBezTo>
                  <a:cubicBezTo>
                    <a:pt x="23" y="34"/>
                    <a:pt x="23" y="34"/>
                    <a:pt x="23" y="34"/>
                  </a:cubicBezTo>
                  <a:cubicBezTo>
                    <a:pt x="25" y="41"/>
                    <a:pt x="31" y="46"/>
                    <a:pt x="38" y="46"/>
                  </a:cubicBezTo>
                  <a:cubicBezTo>
                    <a:pt x="45" y="46"/>
                    <a:pt x="50" y="41"/>
                    <a:pt x="52" y="34"/>
                  </a:cubicBezTo>
                  <a:cubicBezTo>
                    <a:pt x="68" y="34"/>
                    <a:pt x="68" y="34"/>
                    <a:pt x="68" y="34"/>
                  </a:cubicBezTo>
                  <a:cubicBezTo>
                    <a:pt x="68" y="42"/>
                    <a:pt x="68" y="42"/>
                    <a:pt x="68" y="42"/>
                  </a:cubicBezTo>
                  <a:cubicBezTo>
                    <a:pt x="68" y="46"/>
                    <a:pt x="65" y="49"/>
                    <a:pt x="61" y="49"/>
                  </a:cubicBezTo>
                  <a:close/>
                  <a:moveTo>
                    <a:pt x="59" y="23"/>
                  </a:moveTo>
                  <a:cubicBezTo>
                    <a:pt x="58" y="23"/>
                    <a:pt x="58" y="23"/>
                    <a:pt x="58" y="23"/>
                  </a:cubicBezTo>
                  <a:cubicBezTo>
                    <a:pt x="56" y="23"/>
                    <a:pt x="55" y="21"/>
                    <a:pt x="55" y="20"/>
                  </a:cubicBezTo>
                  <a:cubicBezTo>
                    <a:pt x="55" y="19"/>
                    <a:pt x="55" y="19"/>
                    <a:pt x="55" y="19"/>
                  </a:cubicBezTo>
                  <a:cubicBezTo>
                    <a:pt x="55" y="17"/>
                    <a:pt x="56" y="16"/>
                    <a:pt x="58" y="16"/>
                  </a:cubicBezTo>
                  <a:cubicBezTo>
                    <a:pt x="59" y="16"/>
                    <a:pt x="59" y="16"/>
                    <a:pt x="59" y="16"/>
                  </a:cubicBezTo>
                  <a:cubicBezTo>
                    <a:pt x="61" y="16"/>
                    <a:pt x="62" y="17"/>
                    <a:pt x="62" y="19"/>
                  </a:cubicBezTo>
                  <a:cubicBezTo>
                    <a:pt x="62" y="20"/>
                    <a:pt x="62" y="20"/>
                    <a:pt x="62" y="20"/>
                  </a:cubicBezTo>
                  <a:cubicBezTo>
                    <a:pt x="62" y="21"/>
                    <a:pt x="61" y="23"/>
                    <a:pt x="59"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132" name="组合 131"/>
          <p:cNvGrpSpPr/>
          <p:nvPr/>
        </p:nvGrpSpPr>
        <p:grpSpPr>
          <a:xfrm>
            <a:off x="4179498" y="2486624"/>
            <a:ext cx="4845323" cy="612001"/>
            <a:chOff x="5523005" y="2196048"/>
            <a:chExt cx="4845323" cy="612001"/>
          </a:xfrm>
        </p:grpSpPr>
        <p:grpSp>
          <p:nvGrpSpPr>
            <p:cNvPr id="133" name="组合 132"/>
            <p:cNvGrpSpPr/>
            <p:nvPr/>
          </p:nvGrpSpPr>
          <p:grpSpPr>
            <a:xfrm>
              <a:off x="6469921" y="2196048"/>
              <a:ext cx="3898407" cy="576000"/>
              <a:chOff x="1870869" y="2246068"/>
              <a:chExt cx="2662238" cy="450361"/>
            </a:xfrm>
          </p:grpSpPr>
          <p:sp>
            <p:nvSpPr>
              <p:cNvPr id="137" name="矩形 136"/>
              <p:cNvSpPr/>
              <p:nvPr/>
            </p:nvSpPr>
            <p:spPr>
              <a:xfrm flipH="1">
                <a:off x="1870869" y="2246068"/>
                <a:ext cx="2662238" cy="450361"/>
              </a:xfrm>
              <a:prstGeom prst="rect">
                <a:avLst/>
              </a:prstGeom>
              <a:gradFill>
                <a:gsLst>
                  <a:gs pos="0">
                    <a:srgbClr val="5B9BD5">
                      <a:lumMod val="50000"/>
                    </a:srgbClr>
                  </a:gs>
                  <a:gs pos="100000">
                    <a:srgbClr val="0070C0"/>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38" name="文本框 137"/>
              <p:cNvSpPr txBox="1"/>
              <p:nvPr/>
            </p:nvSpPr>
            <p:spPr>
              <a:xfrm flipH="1">
                <a:off x="2151692" y="2309466"/>
                <a:ext cx="966836" cy="360965"/>
              </a:xfrm>
              <a:prstGeom prst="rect">
                <a:avLst/>
              </a:prstGeom>
              <a:noFill/>
            </p:spPr>
            <p:txBody>
              <a:bodyPr wrap="none" rtlCol="0">
                <a:spAutoFit/>
              </a:bodyPr>
              <a:lstStyle>
                <a:defPPr>
                  <a:defRPr lang="zh-CN"/>
                </a:defPPr>
                <a:lvl1pPr>
                  <a:defRPr sz="3600" b="1" spc="30">
                    <a:ln w="6350">
                      <a:solidFill>
                        <a:schemeClr val="tx1">
                          <a:lumMod val="85000"/>
                          <a:lumOff val="15000"/>
                        </a:schemeClr>
                      </a:solidFill>
                    </a:ln>
                    <a:solidFill>
                      <a:schemeClr val="tx1">
                        <a:lumMod val="85000"/>
                        <a:lumOff val="15000"/>
                      </a:schemeClr>
                    </a:solidFill>
                    <a:latin typeface="方正中倩简体" panose="03000509000000000000" pitchFamily="65" charset="-122"/>
                    <a:ea typeface="方正中倩简体" panose="03000509000000000000" pitchFamily="65" charset="-122"/>
                  </a:defRPr>
                </a:lvl1pPr>
              </a:lstStyle>
              <a:p>
                <a:pPr marL="0" marR="0" lvl="0" indent="0" defTabSz="913765" rtl="0" eaLnBrk="1" fontAlgn="auto" latinLnBrk="0" hangingPunct="1">
                  <a:lnSpc>
                    <a:spcPct val="100000"/>
                  </a:lnSpc>
                  <a:spcBef>
                    <a:spcPts val="0"/>
                  </a:spcBef>
                  <a:spcAft>
                    <a:spcPts val="1200"/>
                  </a:spcAft>
                  <a:buClrTx/>
                  <a:buSzTx/>
                  <a:buFont typeface="Wingdings" panose="05000000000000000000" pitchFamily="2" charset="2"/>
                  <a:buNone/>
                  <a:defRPr/>
                </a:pPr>
                <a:r>
                  <a:rPr kumimoji="0" lang="zh-CN" altLang="en-US" sz="24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Microsoft YaHei Light" panose="020B0502040204020203" pitchFamily="34" charset="-122"/>
                    <a:ea typeface="Microsoft YaHei" panose="020B0503020204020204" charset="-122"/>
                    <a:sym typeface="Microsoft YaHei Light" panose="020B0502040204020203" pitchFamily="34" charset="-122"/>
                  </a:rPr>
                  <a:t>个人资料</a:t>
                </a:r>
                <a:endParaRPr kumimoji="0" lang="zh-CN" altLang="en-US" sz="24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grpSp>
        <p:grpSp>
          <p:nvGrpSpPr>
            <p:cNvPr id="134" name="组合 133"/>
            <p:cNvGrpSpPr/>
            <p:nvPr/>
          </p:nvGrpSpPr>
          <p:grpSpPr>
            <a:xfrm>
              <a:off x="5523005" y="2232049"/>
              <a:ext cx="576000" cy="576000"/>
              <a:chOff x="5523005" y="2186837"/>
              <a:chExt cx="642258" cy="642258"/>
            </a:xfrm>
          </p:grpSpPr>
          <p:sp>
            <p:nvSpPr>
              <p:cNvPr id="135" name="椭圆 134"/>
              <p:cNvSpPr/>
              <p:nvPr/>
            </p:nvSpPr>
            <p:spPr>
              <a:xfrm>
                <a:off x="5523005" y="2186837"/>
                <a:ext cx="642258" cy="642258"/>
              </a:xfrm>
              <a:prstGeom prst="ellipse">
                <a:avLst/>
              </a:prstGeom>
              <a:noFill/>
              <a:ln w="25400" cap="flat" cmpd="sng" algn="ctr">
                <a:gradFill>
                  <a:gsLst>
                    <a:gs pos="0">
                      <a:srgbClr val="5B9BD5">
                        <a:lumMod val="50000"/>
                      </a:srgbClr>
                    </a:gs>
                    <a:gs pos="100000">
                      <a:srgbClr val="0070C0"/>
                    </a:gs>
                  </a:gsLst>
                  <a:lin ang="5400000" scaled="1"/>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363F4A"/>
                  </a:solidFill>
                  <a:effectLst/>
                  <a:uLnTx/>
                  <a:uFillTx/>
                  <a:latin typeface="等线" panose="020F0502020204030204"/>
                  <a:ea typeface="等线" panose="02010600030101010101" pitchFamily="2" charset="-122"/>
                  <a:cs typeface="+mn-cs"/>
                </a:endParaRPr>
              </a:p>
            </p:txBody>
          </p:sp>
          <p:sp>
            <p:nvSpPr>
              <p:cNvPr id="136" name="文本框 135"/>
              <p:cNvSpPr txBox="1"/>
              <p:nvPr/>
            </p:nvSpPr>
            <p:spPr>
              <a:xfrm>
                <a:off x="5556330" y="2211935"/>
                <a:ext cx="513282" cy="523219"/>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5B9BD5">
                        <a:lumMod val="50000"/>
                      </a:srgbClr>
                    </a:solidFill>
                    <a:effectLst/>
                    <a:uLnTx/>
                    <a:uFillTx/>
                    <a:latin typeface="Impact" panose="020B0806030902050204" pitchFamily="34" charset="0"/>
                    <a:ea typeface="等线" panose="02010600030101010101" pitchFamily="2" charset="-122"/>
                  </a:rPr>
                  <a:t>01</a:t>
                </a:r>
                <a:endParaRPr kumimoji="0" lang="zh-CN" altLang="en-US" sz="2800" b="0" i="0" u="none" strike="noStrike" kern="0" cap="none" spc="0" normalizeH="0" baseline="0" noProof="0" dirty="0">
                  <a:ln>
                    <a:noFill/>
                  </a:ln>
                  <a:solidFill>
                    <a:srgbClr val="5B9BD5">
                      <a:lumMod val="50000"/>
                    </a:srgbClr>
                  </a:solidFill>
                  <a:effectLst/>
                  <a:uLnTx/>
                  <a:uFillTx/>
                  <a:latin typeface="Impact" panose="020B0806030902050204" pitchFamily="34" charset="0"/>
                  <a:ea typeface="等线" panose="02010600030101010101" pitchFamily="2" charset="-122"/>
                </a:endParaRPr>
              </a:p>
            </p:txBody>
          </p:sp>
        </p:grpSp>
      </p:grpSp>
      <p:grpSp>
        <p:nvGrpSpPr>
          <p:cNvPr id="139" name="组合 138"/>
          <p:cNvGrpSpPr/>
          <p:nvPr/>
        </p:nvGrpSpPr>
        <p:grpSpPr>
          <a:xfrm>
            <a:off x="4179499" y="3429000"/>
            <a:ext cx="4845322" cy="582002"/>
            <a:chOff x="5523006" y="3101252"/>
            <a:chExt cx="4845322" cy="582002"/>
          </a:xfrm>
        </p:grpSpPr>
        <p:grpSp>
          <p:nvGrpSpPr>
            <p:cNvPr id="140" name="组合 139"/>
            <p:cNvGrpSpPr/>
            <p:nvPr/>
          </p:nvGrpSpPr>
          <p:grpSpPr>
            <a:xfrm>
              <a:off x="6469921" y="3101252"/>
              <a:ext cx="3898407" cy="576000"/>
              <a:chOff x="1870869" y="2922659"/>
              <a:chExt cx="2662238" cy="476853"/>
            </a:xfrm>
          </p:grpSpPr>
          <p:sp>
            <p:nvSpPr>
              <p:cNvPr id="144" name="矩形 143"/>
              <p:cNvSpPr/>
              <p:nvPr/>
            </p:nvSpPr>
            <p:spPr>
              <a:xfrm flipH="1">
                <a:off x="1870869" y="2922659"/>
                <a:ext cx="2662238" cy="476853"/>
              </a:xfrm>
              <a:prstGeom prst="rect">
                <a:avLst/>
              </a:prstGeom>
              <a:gradFill>
                <a:gsLst>
                  <a:gs pos="0">
                    <a:srgbClr val="5B9BD5">
                      <a:lumMod val="50000"/>
                    </a:srgbClr>
                  </a:gs>
                  <a:gs pos="100000">
                    <a:srgbClr val="0070C0"/>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5" name="文本框 144"/>
              <p:cNvSpPr txBox="1"/>
              <p:nvPr/>
            </p:nvSpPr>
            <p:spPr>
              <a:xfrm flipH="1">
                <a:off x="2180854" y="2967650"/>
                <a:ext cx="966836" cy="382198"/>
              </a:xfrm>
              <a:prstGeom prst="rect">
                <a:avLst/>
              </a:prstGeom>
              <a:noFill/>
            </p:spPr>
            <p:txBody>
              <a:bodyPr wrap="none" rtlCol="0">
                <a:spAutoFit/>
              </a:bodyPr>
              <a:lstStyle>
                <a:defPPr>
                  <a:defRPr lang="zh-CN"/>
                </a:defPPr>
                <a:lvl1pPr>
                  <a:defRPr sz="3600" b="1" spc="30">
                    <a:ln w="6350">
                      <a:solidFill>
                        <a:schemeClr val="tx1">
                          <a:lumMod val="85000"/>
                          <a:lumOff val="15000"/>
                        </a:schemeClr>
                      </a:solidFill>
                    </a:ln>
                    <a:solidFill>
                      <a:schemeClr val="tx1">
                        <a:lumMod val="85000"/>
                        <a:lumOff val="15000"/>
                      </a:schemeClr>
                    </a:solidFill>
                    <a:latin typeface="方正中倩简体" panose="03000509000000000000" pitchFamily="65" charset="-122"/>
                    <a:ea typeface="方正中倩简体" panose="03000509000000000000" pitchFamily="65" charset="-122"/>
                  </a:defRPr>
                </a:lvl1pPr>
              </a:lstStyle>
              <a:p>
                <a:pPr marL="0" marR="0" lvl="0" indent="0" algn="l" defTabSz="913765" rtl="0" eaLnBrk="1" fontAlgn="auto" latinLnBrk="0" hangingPunct="1">
                  <a:lnSpc>
                    <a:spcPct val="100000"/>
                  </a:lnSpc>
                  <a:spcBef>
                    <a:spcPts val="0"/>
                  </a:spcBef>
                  <a:spcAft>
                    <a:spcPts val="1200"/>
                  </a:spcAft>
                  <a:buClrTx/>
                  <a:buSzTx/>
                  <a:buFont typeface="Wingdings" panose="05000000000000000000" pitchFamily="2" charset="2"/>
                  <a:buNone/>
                  <a:defRPr/>
                </a:pPr>
                <a:r>
                  <a:rPr kumimoji="0" lang="zh-CN" altLang="en-US" sz="24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Microsoft YaHei Light" panose="020B0502040204020203" pitchFamily="34" charset="-122"/>
                    <a:ea typeface="Microsoft YaHei" panose="020B0503020204020204" charset="-122"/>
                    <a:sym typeface="Microsoft YaHei Light" panose="020B0502040204020203" pitchFamily="34" charset="-122"/>
                  </a:rPr>
                  <a:t>工作呈现</a:t>
                </a:r>
                <a:endParaRPr kumimoji="0" lang="zh-CN" altLang="en-US" sz="24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grpSp>
        <p:grpSp>
          <p:nvGrpSpPr>
            <p:cNvPr id="141" name="组合 140"/>
            <p:cNvGrpSpPr/>
            <p:nvPr/>
          </p:nvGrpSpPr>
          <p:grpSpPr>
            <a:xfrm>
              <a:off x="5523006" y="3107254"/>
              <a:ext cx="586450" cy="576000"/>
              <a:chOff x="5523005" y="2186837"/>
              <a:chExt cx="653910" cy="642258"/>
            </a:xfrm>
          </p:grpSpPr>
          <p:sp>
            <p:nvSpPr>
              <p:cNvPr id="142" name="椭圆 141"/>
              <p:cNvSpPr/>
              <p:nvPr/>
            </p:nvSpPr>
            <p:spPr>
              <a:xfrm>
                <a:off x="5523005" y="2186837"/>
                <a:ext cx="642258" cy="642258"/>
              </a:xfrm>
              <a:prstGeom prst="ellipse">
                <a:avLst/>
              </a:prstGeom>
              <a:noFill/>
              <a:ln w="25400" cap="flat" cmpd="sng" algn="ctr">
                <a:gradFill>
                  <a:gsLst>
                    <a:gs pos="0">
                      <a:srgbClr val="5B9BD5">
                        <a:lumMod val="50000"/>
                      </a:srgbClr>
                    </a:gs>
                    <a:gs pos="100000">
                      <a:srgbClr val="0070C0"/>
                    </a:gs>
                  </a:gsLst>
                  <a:lin ang="5400000" scaled="1"/>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363F4A"/>
                  </a:solidFill>
                  <a:effectLst/>
                  <a:uLnTx/>
                  <a:uFillTx/>
                  <a:latin typeface="等线" panose="020F0502020204030204"/>
                  <a:ea typeface="等线" panose="02010600030101010101" pitchFamily="2" charset="-122"/>
                  <a:cs typeface="+mn-cs"/>
                </a:endParaRPr>
              </a:p>
            </p:txBody>
          </p:sp>
          <p:sp>
            <p:nvSpPr>
              <p:cNvPr id="143" name="文本框 142"/>
              <p:cNvSpPr txBox="1"/>
              <p:nvPr/>
            </p:nvSpPr>
            <p:spPr>
              <a:xfrm>
                <a:off x="5556330" y="2211935"/>
                <a:ext cx="620585" cy="583407"/>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5B9BD5">
                        <a:lumMod val="50000"/>
                      </a:srgbClr>
                    </a:solidFill>
                    <a:effectLst/>
                    <a:uLnTx/>
                    <a:uFillTx/>
                    <a:latin typeface="Impact" panose="020B0806030902050204" pitchFamily="34" charset="0"/>
                    <a:ea typeface="等线" panose="02010600030101010101" pitchFamily="2" charset="-122"/>
                  </a:rPr>
                  <a:t>02</a:t>
                </a:r>
                <a:endParaRPr kumimoji="0" lang="zh-CN" altLang="en-US" sz="2800" b="0" i="0" u="none" strike="noStrike" kern="0" cap="none" spc="0" normalizeH="0" baseline="0" noProof="0" dirty="0">
                  <a:ln>
                    <a:noFill/>
                  </a:ln>
                  <a:solidFill>
                    <a:srgbClr val="5B9BD5">
                      <a:lumMod val="50000"/>
                    </a:srgbClr>
                  </a:solidFill>
                  <a:effectLst/>
                  <a:uLnTx/>
                  <a:uFillTx/>
                  <a:latin typeface="Impact" panose="020B0806030902050204" pitchFamily="34" charset="0"/>
                  <a:ea typeface="等线" panose="02010600030101010101" pitchFamily="2" charset="-122"/>
                </a:endParaRPr>
              </a:p>
            </p:txBody>
          </p:sp>
        </p:grpSp>
      </p:grpSp>
      <p:grpSp>
        <p:nvGrpSpPr>
          <p:cNvPr id="146" name="组合 145"/>
          <p:cNvGrpSpPr/>
          <p:nvPr/>
        </p:nvGrpSpPr>
        <p:grpSpPr>
          <a:xfrm>
            <a:off x="4179497" y="4261032"/>
            <a:ext cx="4845324" cy="588003"/>
            <a:chOff x="5523004" y="3970456"/>
            <a:chExt cx="4845324" cy="588003"/>
          </a:xfrm>
        </p:grpSpPr>
        <p:grpSp>
          <p:nvGrpSpPr>
            <p:cNvPr id="147" name="组合 146"/>
            <p:cNvGrpSpPr/>
            <p:nvPr/>
          </p:nvGrpSpPr>
          <p:grpSpPr>
            <a:xfrm>
              <a:off x="6469921" y="3970456"/>
              <a:ext cx="3898407" cy="576000"/>
              <a:chOff x="1870869" y="3599250"/>
              <a:chExt cx="2662238" cy="476853"/>
            </a:xfrm>
          </p:grpSpPr>
          <p:sp>
            <p:nvSpPr>
              <p:cNvPr id="151" name="矩形 150"/>
              <p:cNvSpPr/>
              <p:nvPr/>
            </p:nvSpPr>
            <p:spPr>
              <a:xfrm flipH="1">
                <a:off x="1870869" y="3599250"/>
                <a:ext cx="2662238" cy="476853"/>
              </a:xfrm>
              <a:prstGeom prst="rect">
                <a:avLst/>
              </a:prstGeom>
              <a:gradFill>
                <a:gsLst>
                  <a:gs pos="0">
                    <a:srgbClr val="5B9BD5">
                      <a:lumMod val="50000"/>
                    </a:srgbClr>
                  </a:gs>
                  <a:gs pos="100000">
                    <a:srgbClr val="0070C0"/>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2" name="文本框 151"/>
              <p:cNvSpPr txBox="1"/>
              <p:nvPr/>
            </p:nvSpPr>
            <p:spPr>
              <a:xfrm flipH="1">
                <a:off x="2180853" y="3627821"/>
                <a:ext cx="966836" cy="382198"/>
              </a:xfrm>
              <a:prstGeom prst="rect">
                <a:avLst/>
              </a:prstGeom>
              <a:noFill/>
            </p:spPr>
            <p:txBody>
              <a:bodyPr wrap="none" rtlCol="0">
                <a:spAutoFit/>
              </a:bodyPr>
              <a:lstStyle>
                <a:defPPr>
                  <a:defRPr lang="zh-CN"/>
                </a:defPPr>
                <a:lvl1pPr>
                  <a:defRPr sz="3600" b="1" spc="30">
                    <a:ln w="6350">
                      <a:solidFill>
                        <a:schemeClr val="tx1">
                          <a:lumMod val="85000"/>
                          <a:lumOff val="15000"/>
                        </a:schemeClr>
                      </a:solidFill>
                    </a:ln>
                    <a:solidFill>
                      <a:schemeClr val="tx1">
                        <a:lumMod val="85000"/>
                        <a:lumOff val="15000"/>
                      </a:schemeClr>
                    </a:solidFill>
                    <a:latin typeface="方正中倩简体" panose="03000509000000000000" pitchFamily="65" charset="-122"/>
                    <a:ea typeface="方正中倩简体" panose="03000509000000000000" pitchFamily="65" charset="-122"/>
                  </a:defRPr>
                </a:lvl1pPr>
              </a:lstStyle>
              <a:p>
                <a:pPr marL="0" marR="0" lvl="0" indent="0" algn="r" defTabSz="913765" rtl="0" eaLnBrk="1" fontAlgn="auto" latinLnBrk="0" hangingPunct="1">
                  <a:lnSpc>
                    <a:spcPct val="100000"/>
                  </a:lnSpc>
                  <a:spcBef>
                    <a:spcPts val="0"/>
                  </a:spcBef>
                  <a:spcAft>
                    <a:spcPts val="1200"/>
                  </a:spcAft>
                  <a:buClrTx/>
                  <a:buSzTx/>
                  <a:buFont typeface="Wingdings" panose="05000000000000000000" pitchFamily="2" charset="2"/>
                  <a:buNone/>
                  <a:defRPr/>
                </a:pPr>
                <a:r>
                  <a:rPr lang="zh-CN" altLang="en-US" sz="2400" spc="0" dirty="0">
                    <a:solidFill>
                      <a:schemeClr val="bg1"/>
                    </a:solidFill>
                    <a:effectLst>
                      <a:outerShdw blurRad="38100" dist="25400" dir="5400000" algn="ctr" rotWithShape="0">
                        <a:srgbClr val="6E747A">
                          <a:alpha val="43000"/>
                        </a:srgbClr>
                      </a:outerShdw>
                    </a:effectLst>
                    <a:latin typeface="Microsoft YaHei Light" panose="020B0502040204020203" pitchFamily="34" charset="-122"/>
                    <a:ea typeface="Microsoft YaHei" panose="020B0503020204020204" charset="-122"/>
                    <a:sym typeface="Microsoft YaHei Light" panose="020B0502040204020203" pitchFamily="34" charset="-122"/>
                  </a:rPr>
                  <a:t>未来规划</a:t>
                </a:r>
                <a:endParaRPr lang="zh-CN" altLang="en-US" sz="2400" spc="0" dirty="0">
                  <a:solidFill>
                    <a:schemeClr val="bg1"/>
                  </a:solidFill>
                  <a:effectLst>
                    <a:outerShdw blurRad="38100" dist="25400" dir="5400000" algn="ctr" rotWithShape="0">
                      <a:srgbClr val="6E747A">
                        <a:alpha val="43000"/>
                      </a:srgbClr>
                    </a:outerShdw>
                  </a:effectLst>
                  <a:latin typeface="Microsoft YaHei Light" panose="020B0502040204020203" pitchFamily="34" charset="-122"/>
                  <a:ea typeface="Microsoft YaHei" panose="020B0503020204020204" charset="-122"/>
                  <a:sym typeface="Microsoft YaHei Light" panose="020B0502040204020203" pitchFamily="34" charset="-122"/>
                </a:endParaRPr>
              </a:p>
            </p:txBody>
          </p:sp>
        </p:grpSp>
        <p:grpSp>
          <p:nvGrpSpPr>
            <p:cNvPr id="148" name="组合 147"/>
            <p:cNvGrpSpPr/>
            <p:nvPr/>
          </p:nvGrpSpPr>
          <p:grpSpPr>
            <a:xfrm>
              <a:off x="5523004" y="3982459"/>
              <a:ext cx="597671" cy="576000"/>
              <a:chOff x="5523005" y="2186837"/>
              <a:chExt cx="666422" cy="642258"/>
            </a:xfrm>
          </p:grpSpPr>
          <p:sp>
            <p:nvSpPr>
              <p:cNvPr id="149" name="椭圆 148"/>
              <p:cNvSpPr/>
              <p:nvPr/>
            </p:nvSpPr>
            <p:spPr>
              <a:xfrm>
                <a:off x="5523005" y="2186837"/>
                <a:ext cx="642258" cy="642258"/>
              </a:xfrm>
              <a:prstGeom prst="ellipse">
                <a:avLst/>
              </a:prstGeom>
              <a:noFill/>
              <a:ln w="25400" cap="flat" cmpd="sng" algn="ctr">
                <a:gradFill>
                  <a:gsLst>
                    <a:gs pos="0">
                      <a:srgbClr val="5B9BD5">
                        <a:lumMod val="50000"/>
                      </a:srgbClr>
                    </a:gs>
                    <a:gs pos="100000">
                      <a:srgbClr val="0070C0"/>
                    </a:gs>
                  </a:gsLst>
                  <a:lin ang="5400000" scaled="1"/>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363F4A"/>
                  </a:solidFill>
                  <a:effectLst/>
                  <a:uLnTx/>
                  <a:uFillTx/>
                  <a:latin typeface="等线" panose="020F0502020204030204"/>
                  <a:ea typeface="等线" panose="02010600030101010101" pitchFamily="2" charset="-122"/>
                  <a:cs typeface="+mn-cs"/>
                </a:endParaRPr>
              </a:p>
            </p:txBody>
          </p:sp>
          <p:sp>
            <p:nvSpPr>
              <p:cNvPr id="150" name="文本框 149"/>
              <p:cNvSpPr txBox="1"/>
              <p:nvPr/>
            </p:nvSpPr>
            <p:spPr>
              <a:xfrm>
                <a:off x="5556330" y="2211935"/>
                <a:ext cx="633097" cy="583407"/>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5B9BD5">
                        <a:lumMod val="50000"/>
                      </a:srgbClr>
                    </a:solidFill>
                    <a:effectLst/>
                    <a:uLnTx/>
                    <a:uFillTx/>
                    <a:latin typeface="Impact" panose="020B0806030902050204" pitchFamily="34" charset="0"/>
                    <a:ea typeface="等线" panose="02010600030101010101" pitchFamily="2" charset="-122"/>
                  </a:rPr>
                  <a:t>03</a:t>
                </a:r>
                <a:endParaRPr kumimoji="0" lang="zh-CN" altLang="en-US" sz="2800" b="0" i="0" u="none" strike="noStrike" kern="0" cap="none" spc="0" normalizeH="0" baseline="0" noProof="0" dirty="0">
                  <a:ln>
                    <a:noFill/>
                  </a:ln>
                  <a:solidFill>
                    <a:srgbClr val="5B9BD5">
                      <a:lumMod val="50000"/>
                    </a:srgbClr>
                  </a:solidFill>
                  <a:effectLst/>
                  <a:uLnTx/>
                  <a:uFillTx/>
                  <a:latin typeface="Impact" panose="020B0806030902050204" pitchFamily="34" charset="0"/>
                  <a:ea typeface="等线" panose="02010600030101010101" pitchFamily="2" charset="-122"/>
                </a:endParaRPr>
              </a:p>
            </p:txBody>
          </p:sp>
        </p:grpSp>
      </p:grpSp>
      <p:grpSp>
        <p:nvGrpSpPr>
          <p:cNvPr id="153" name="组合 152"/>
          <p:cNvGrpSpPr/>
          <p:nvPr/>
        </p:nvGrpSpPr>
        <p:grpSpPr>
          <a:xfrm>
            <a:off x="4179499" y="5130236"/>
            <a:ext cx="4845322" cy="594003"/>
            <a:chOff x="5523006" y="4839660"/>
            <a:chExt cx="4845322" cy="594003"/>
          </a:xfrm>
        </p:grpSpPr>
        <p:grpSp>
          <p:nvGrpSpPr>
            <p:cNvPr id="154" name="组合 153"/>
            <p:cNvGrpSpPr/>
            <p:nvPr/>
          </p:nvGrpSpPr>
          <p:grpSpPr>
            <a:xfrm>
              <a:off x="6469921" y="4839660"/>
              <a:ext cx="3898407" cy="576000"/>
              <a:chOff x="1870869" y="4275841"/>
              <a:chExt cx="2662238" cy="476853"/>
            </a:xfrm>
          </p:grpSpPr>
          <p:sp>
            <p:nvSpPr>
              <p:cNvPr id="158" name="矩形 157"/>
              <p:cNvSpPr/>
              <p:nvPr/>
            </p:nvSpPr>
            <p:spPr>
              <a:xfrm flipH="1">
                <a:off x="1870869" y="4275841"/>
                <a:ext cx="2662238" cy="476853"/>
              </a:xfrm>
              <a:prstGeom prst="rect">
                <a:avLst/>
              </a:prstGeom>
              <a:gradFill>
                <a:gsLst>
                  <a:gs pos="0">
                    <a:srgbClr val="5B9BD5">
                      <a:lumMod val="50000"/>
                    </a:srgbClr>
                  </a:gs>
                  <a:gs pos="100000">
                    <a:srgbClr val="0070C0"/>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9" name="文本框 158"/>
              <p:cNvSpPr txBox="1"/>
              <p:nvPr/>
            </p:nvSpPr>
            <p:spPr>
              <a:xfrm flipH="1">
                <a:off x="2180853" y="4309380"/>
                <a:ext cx="546473" cy="382198"/>
              </a:xfrm>
              <a:prstGeom prst="rect">
                <a:avLst/>
              </a:prstGeom>
              <a:noFill/>
            </p:spPr>
            <p:txBody>
              <a:bodyPr wrap="none" rtlCol="0">
                <a:spAutoFit/>
              </a:bodyPr>
              <a:lstStyle>
                <a:defPPr>
                  <a:defRPr lang="zh-CN"/>
                </a:defPPr>
                <a:lvl1pPr>
                  <a:defRPr sz="3600" b="1" spc="30">
                    <a:ln w="6350">
                      <a:solidFill>
                        <a:schemeClr val="tx1">
                          <a:lumMod val="85000"/>
                          <a:lumOff val="15000"/>
                        </a:schemeClr>
                      </a:solidFill>
                    </a:ln>
                    <a:solidFill>
                      <a:schemeClr val="tx1">
                        <a:lumMod val="85000"/>
                        <a:lumOff val="15000"/>
                      </a:schemeClr>
                    </a:solidFill>
                    <a:latin typeface="方正中倩简体" panose="03000509000000000000" pitchFamily="65" charset="-122"/>
                    <a:ea typeface="方正中倩简体" panose="03000509000000000000" pitchFamily="65" charset="-122"/>
                  </a:defRPr>
                </a:lvl1pPr>
              </a:lstStyle>
              <a:p>
                <a:pPr marL="0" marR="0" lvl="0" indent="0" defTabSz="685800" eaLnBrk="1" fontAlgn="auto" latinLnBrk="0" hangingPunct="1">
                  <a:lnSpc>
                    <a:spcPct val="100000"/>
                  </a:lnSpc>
                  <a:spcBef>
                    <a:spcPts val="0"/>
                  </a:spcBef>
                  <a:spcAft>
                    <a:spcPts val="0"/>
                  </a:spcAft>
                  <a:buClrTx/>
                  <a:buSzTx/>
                  <a:buFontTx/>
                  <a:buNone/>
                  <a:defRPr/>
                </a:pPr>
                <a:r>
                  <a:rPr lang="zh-CN" altLang="en-US" sz="2400" spc="0" dirty="0">
                    <a:solidFill>
                      <a:schemeClr val="bg1"/>
                    </a:solidFill>
                    <a:effectLst>
                      <a:outerShdw blurRad="38100" dist="25400" dir="5400000" algn="ctr" rotWithShape="0">
                        <a:srgbClr val="6E747A">
                          <a:alpha val="43000"/>
                        </a:srgbClr>
                      </a:outerShdw>
                    </a:effectLst>
                    <a:latin typeface="Microsoft YaHei Light" panose="020B0502040204020203" pitchFamily="34" charset="-122"/>
                    <a:ea typeface="Microsoft YaHei" panose="020B0503020204020204" charset="-122"/>
                    <a:sym typeface="Microsoft YaHei Light" panose="020B0502040204020203" pitchFamily="34" charset="-122"/>
                  </a:rPr>
                  <a:t>附录</a:t>
                </a:r>
                <a:endParaRPr lang="zh-CN" altLang="en-US" sz="2400" spc="0" dirty="0">
                  <a:solidFill>
                    <a:schemeClr val="bg1"/>
                  </a:solidFill>
                  <a:effectLst>
                    <a:outerShdw blurRad="38100" dist="25400" dir="5400000" algn="ctr" rotWithShape="0">
                      <a:srgbClr val="6E747A">
                        <a:alpha val="43000"/>
                      </a:srgbClr>
                    </a:outerShdw>
                  </a:effectLst>
                  <a:latin typeface="Microsoft YaHei Light" panose="020B0502040204020203" pitchFamily="34" charset="-122"/>
                  <a:ea typeface="Microsoft YaHei" panose="020B0503020204020204" charset="-122"/>
                </a:endParaRPr>
              </a:p>
            </p:txBody>
          </p:sp>
        </p:grpSp>
        <p:grpSp>
          <p:nvGrpSpPr>
            <p:cNvPr id="155" name="组合 154"/>
            <p:cNvGrpSpPr/>
            <p:nvPr/>
          </p:nvGrpSpPr>
          <p:grpSpPr>
            <a:xfrm>
              <a:off x="5523006" y="4857663"/>
              <a:ext cx="586450" cy="576000"/>
              <a:chOff x="5523005" y="2186837"/>
              <a:chExt cx="653910" cy="642258"/>
            </a:xfrm>
          </p:grpSpPr>
          <p:sp>
            <p:nvSpPr>
              <p:cNvPr id="156" name="椭圆 155"/>
              <p:cNvSpPr/>
              <p:nvPr/>
            </p:nvSpPr>
            <p:spPr>
              <a:xfrm>
                <a:off x="5523005" y="2186837"/>
                <a:ext cx="642258" cy="642258"/>
              </a:xfrm>
              <a:prstGeom prst="ellipse">
                <a:avLst/>
              </a:prstGeom>
              <a:noFill/>
              <a:ln w="25400" cap="flat" cmpd="sng" algn="ctr">
                <a:gradFill>
                  <a:gsLst>
                    <a:gs pos="0">
                      <a:srgbClr val="5B9BD5">
                        <a:lumMod val="50000"/>
                      </a:srgbClr>
                    </a:gs>
                    <a:gs pos="100000">
                      <a:srgbClr val="0070C0"/>
                    </a:gs>
                  </a:gsLst>
                  <a:lin ang="5400000" scaled="1"/>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363F4A"/>
                  </a:solidFill>
                  <a:effectLst/>
                  <a:uLnTx/>
                  <a:uFillTx/>
                  <a:latin typeface="等线" panose="020F0502020204030204"/>
                  <a:ea typeface="等线" panose="02010600030101010101" pitchFamily="2" charset="-122"/>
                  <a:cs typeface="+mn-cs"/>
                </a:endParaRPr>
              </a:p>
            </p:txBody>
          </p:sp>
          <p:sp>
            <p:nvSpPr>
              <p:cNvPr id="157" name="文本框 156"/>
              <p:cNvSpPr txBox="1"/>
              <p:nvPr/>
            </p:nvSpPr>
            <p:spPr>
              <a:xfrm>
                <a:off x="5556330" y="2211935"/>
                <a:ext cx="620585" cy="583407"/>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5B9BD5">
                        <a:lumMod val="50000"/>
                      </a:srgbClr>
                    </a:solidFill>
                    <a:effectLst/>
                    <a:uLnTx/>
                    <a:uFillTx/>
                    <a:latin typeface="Impact" panose="020B0806030902050204" pitchFamily="34" charset="0"/>
                    <a:ea typeface="等线" panose="02010600030101010101" pitchFamily="2" charset="-122"/>
                  </a:rPr>
                  <a:t>04</a:t>
                </a:r>
                <a:endParaRPr kumimoji="0" lang="zh-CN" altLang="en-US" sz="2800" b="0" i="0" u="none" strike="noStrike" kern="0" cap="none" spc="0" normalizeH="0" baseline="0" noProof="0" dirty="0">
                  <a:ln>
                    <a:noFill/>
                  </a:ln>
                  <a:solidFill>
                    <a:srgbClr val="5B9BD5">
                      <a:lumMod val="50000"/>
                    </a:srgbClr>
                  </a:solidFill>
                  <a:effectLst/>
                  <a:uLnTx/>
                  <a:uFillTx/>
                  <a:latin typeface="Impact" panose="020B0806030902050204" pitchFamily="34" charset="0"/>
                  <a:ea typeface="等线" panose="02010600030101010101" pitchFamily="2" charset="-122"/>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432558" y="1656715"/>
            <a:ext cx="9083040" cy="4130040"/>
          </a:xfrm>
          <a:prstGeom prst="rect">
            <a:avLst/>
          </a:prstGeom>
          <a:noFill/>
          <a:ln w="57150">
            <a:solidFill>
              <a:schemeClr val="accent1">
                <a:lumMod val="40000"/>
                <a:lumOff val="60000"/>
              </a:schemeClr>
            </a:solidFill>
          </a:ln>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08576" y="1821273"/>
            <a:ext cx="2196998" cy="2214880"/>
          </a:xfrm>
          <a:prstGeom prst="rect">
            <a:avLst/>
          </a:prstGeom>
        </p:spPr>
        <p:txBody>
          <a:bodyPr wrap="square">
            <a:spAutoFit/>
          </a:bodyPr>
          <a:lstStyle/>
          <a:p>
            <a:pPr algn="ctr"/>
            <a:r>
              <a:rPr lang="en-US" altLang="zh-CN" sz="13800" dirty="0">
                <a:solidFill>
                  <a:schemeClr val="accent1">
                    <a:lumMod val="40000"/>
                    <a:lumOff val="60000"/>
                  </a:schemeClr>
                </a:solidFill>
                <a:latin typeface="Impact" panose="020B0806030902050204" pitchFamily="34" charset="0"/>
              </a:rPr>
              <a:t>03</a:t>
            </a:r>
            <a:endParaRPr lang="en-US" altLang="zh-CN" sz="13800" dirty="0">
              <a:solidFill>
                <a:schemeClr val="accent1">
                  <a:lumMod val="40000"/>
                  <a:lumOff val="60000"/>
                </a:schemeClr>
              </a:solidFill>
              <a:latin typeface="Impact" panose="020B0806030902050204" pitchFamily="34" charset="0"/>
            </a:endParaRPr>
          </a:p>
        </p:txBody>
      </p:sp>
      <p:grpSp>
        <p:nvGrpSpPr>
          <p:cNvPr id="8" name="组合 7"/>
          <p:cNvGrpSpPr/>
          <p:nvPr/>
        </p:nvGrpSpPr>
        <p:grpSpPr>
          <a:xfrm>
            <a:off x="4419600" y="3880485"/>
            <a:ext cx="2895600" cy="1052830"/>
            <a:chOff x="4648200" y="3438748"/>
            <a:chExt cx="2895600" cy="830171"/>
          </a:xfrm>
        </p:grpSpPr>
        <p:sp>
          <p:nvSpPr>
            <p:cNvPr id="9" name="矩形 8"/>
            <p:cNvSpPr/>
            <p:nvPr/>
          </p:nvSpPr>
          <p:spPr>
            <a:xfrm>
              <a:off x="4648200" y="3438748"/>
              <a:ext cx="2895600" cy="654423"/>
            </a:xfrm>
            <a:prstGeom prst="rect">
              <a:avLst/>
            </a:prstGeom>
          </p:spPr>
          <p:txBody>
            <a:bodyPr wrap="square">
              <a:spAutoFit/>
            </a:bodyPr>
            <a:lstStyle/>
            <a:p>
              <a:pPr algn="ctr">
                <a:lnSpc>
                  <a:spcPct val="120000"/>
                </a:lnSpc>
              </a:pPr>
              <a:r>
                <a:rPr lang="zh-CN" altLang="en-US" sz="4000" b="1" kern="0" dirty="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sym typeface="Source Han Sans K Light" panose="020B0300000000000000" pitchFamily="34" charset="-128"/>
                </a:rPr>
                <a:t>未来规划</a:t>
              </a:r>
              <a:endParaRPr lang="zh-CN" altLang="en-US" sz="4000" b="1" kern="0" dirty="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sym typeface="Source Han Sans K Light" panose="020B0300000000000000" pitchFamily="34" charset="-128"/>
              </a:endParaRPr>
            </a:p>
          </p:txBody>
        </p:sp>
        <p:cxnSp>
          <p:nvCxnSpPr>
            <p:cNvPr id="11" name="直接连接符 10"/>
            <p:cNvCxnSpPr/>
            <p:nvPr/>
          </p:nvCxnSpPr>
          <p:spPr>
            <a:xfrm>
              <a:off x="5676900" y="4268919"/>
              <a:ext cx="8382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3" name="椭圆 14"/>
          <p:cNvSpPr>
            <a:spLocks noChangeArrowheads="1"/>
          </p:cNvSpPr>
          <p:nvPr/>
        </p:nvSpPr>
        <p:spPr bwMode="auto">
          <a:xfrm>
            <a:off x="605300" y="713659"/>
            <a:ext cx="742950" cy="742950"/>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latin typeface="Source Han Sans K Light" panose="020B0300000000000000" pitchFamily="34" charset="-128"/>
              <a:ea typeface="Source Han Sans K Light" panose="020B0300000000000000" pitchFamily="34" charset="-128"/>
              <a:sym typeface="Source Han Sans K Light" panose="020B0300000000000000" pitchFamily="34" charset="-128"/>
            </a:endParaRPr>
          </a:p>
        </p:txBody>
      </p:sp>
      <p:sp>
        <p:nvSpPr>
          <p:cNvPr id="112" name="AutoShape 59"/>
          <p:cNvSpPr/>
          <p:nvPr/>
        </p:nvSpPr>
        <p:spPr bwMode="auto">
          <a:xfrm>
            <a:off x="689438" y="854629"/>
            <a:ext cx="462915" cy="461010"/>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dirty="0">
              <a:solidFill>
                <a:schemeClr val="bg1"/>
              </a:solidFill>
              <a:effectLst>
                <a:outerShdw blurRad="38100" dist="38100" dir="2700000" algn="tl">
                  <a:srgbClr val="000000"/>
                </a:outerShdw>
              </a:effectLst>
              <a:latin typeface="Noto Sans S Chinese Regular" panose="020B0500000000000000" pitchFamily="34" charset="-122"/>
              <a:ea typeface="Noto Sans S Chinese Regular" panose="020B0500000000000000" pitchFamily="34" charset="-122"/>
              <a:cs typeface="+mn-ea"/>
              <a:sym typeface="+mn-lt"/>
            </a:endParaRPr>
          </a:p>
        </p:txBody>
      </p:sp>
      <p:sp>
        <p:nvSpPr>
          <p:cNvPr id="113" name="文本框 112"/>
          <p:cNvSpPr txBox="1"/>
          <p:nvPr/>
        </p:nvSpPr>
        <p:spPr>
          <a:xfrm>
            <a:off x="1419370" y="855264"/>
            <a:ext cx="3951605" cy="460375"/>
          </a:xfrm>
          <a:prstGeom prst="rect">
            <a:avLst/>
          </a:prstGeom>
          <a:noFill/>
        </p:spPr>
        <p:txBody>
          <a:bodyPr wrap="square" rtlCol="0">
            <a:spAutoFit/>
          </a:bodyPr>
          <a:lstStyle/>
          <a:p>
            <a:r>
              <a:rPr lang="zh-CN" sz="2400" b="1" dirty="0">
                <a:solidFill>
                  <a:schemeClr val="tx1"/>
                </a:solidFill>
                <a:latin typeface="Microsoft YaHei" panose="020B0503020204020204" charset="-122"/>
                <a:ea typeface="Microsoft YaHei" panose="020B0503020204020204" charset="-122"/>
                <a:cs typeface="Microsoft YaHei" panose="020B0503020204020204" charset="-122"/>
              </a:rPr>
              <a:t>工作规划</a:t>
            </a:r>
            <a:r>
              <a:rPr lang="en-US" altLang="zh-CN" sz="2400" b="1" dirty="0">
                <a:solidFill>
                  <a:schemeClr val="tx1"/>
                </a:solidFill>
                <a:latin typeface="Microsoft YaHei" panose="020B0503020204020204" charset="-122"/>
                <a:ea typeface="Microsoft YaHei" panose="020B0503020204020204" charset="-122"/>
                <a:cs typeface="Microsoft YaHei" panose="020B0503020204020204" charset="-122"/>
              </a:rPr>
              <a:t>-</a:t>
            </a:r>
            <a:r>
              <a:rPr lang="zh-CN" altLang="en-US" sz="2400" b="1" dirty="0">
                <a:solidFill>
                  <a:schemeClr val="tx1"/>
                </a:solidFill>
                <a:latin typeface="Microsoft YaHei" panose="020B0503020204020204" charset="-122"/>
                <a:ea typeface="Microsoft YaHei" panose="020B0503020204020204" charset="-122"/>
                <a:cs typeface="Microsoft YaHei" panose="020B0503020204020204" charset="-122"/>
              </a:rPr>
              <a:t>工作</a:t>
            </a:r>
            <a:r>
              <a:rPr lang="zh-CN" altLang="en-US" sz="2400" b="1" dirty="0">
                <a:latin typeface="Microsoft YaHei" panose="020B0503020204020204" charset="-122"/>
                <a:ea typeface="Microsoft YaHei" panose="020B0503020204020204" charset="-122"/>
                <a:cs typeface="Microsoft YaHei" panose="020B0503020204020204" charset="-122"/>
              </a:rPr>
              <a:t>效能</a:t>
            </a:r>
            <a:r>
              <a:rPr lang="zh-CN" altLang="en-US" sz="2400" b="1" dirty="0">
                <a:solidFill>
                  <a:schemeClr val="tx1"/>
                </a:solidFill>
                <a:latin typeface="Microsoft YaHei" panose="020B0503020204020204" charset="-122"/>
                <a:ea typeface="Microsoft YaHei" panose="020B0503020204020204" charset="-122"/>
                <a:cs typeface="Microsoft YaHei" panose="020B0503020204020204" charset="-122"/>
              </a:rPr>
              <a:t>提升</a:t>
            </a:r>
            <a:endParaRPr lang="zh-CN" altLang="en-US" sz="2400" b="1" dirty="0">
              <a:solidFill>
                <a:schemeClr val="tx1"/>
              </a:solidFill>
              <a:latin typeface="Microsoft YaHei" panose="020B0503020204020204" charset="-122"/>
              <a:ea typeface="Microsoft YaHei" panose="020B0503020204020204" charset="-122"/>
              <a:cs typeface="Microsoft YaHei" panose="020B0503020204020204" charset="-122"/>
            </a:endParaRPr>
          </a:p>
        </p:txBody>
      </p:sp>
      <p:sp>
        <p:nvSpPr>
          <p:cNvPr id="3" name="文本框 2"/>
          <p:cNvSpPr txBox="1"/>
          <p:nvPr/>
        </p:nvSpPr>
        <p:spPr>
          <a:xfrm>
            <a:off x="810305" y="1910654"/>
            <a:ext cx="4223164" cy="923330"/>
          </a:xfrm>
          <a:prstGeom prst="rect">
            <a:avLst/>
          </a:prstGeom>
          <a:solidFill>
            <a:srgbClr val="00B0F0"/>
          </a:solidFill>
        </p:spPr>
        <p:txBody>
          <a:bodyPr wrap="square">
            <a:spAutoFit/>
          </a:bodyPr>
          <a:lstStyle/>
          <a:p>
            <a:r>
              <a:rPr lang="zh-CN" altLang="en-US" dirty="0"/>
              <a:t>企业云pass平台：企业软硬件统一监控、预警、运维、服务的一体化智能运维平台</a:t>
            </a:r>
            <a:endParaRPr lang="zh-CN" altLang="en-US" dirty="0"/>
          </a:p>
        </p:txBody>
      </p:sp>
      <p:sp>
        <p:nvSpPr>
          <p:cNvPr id="7" name="文本框 6"/>
          <p:cNvSpPr txBox="1"/>
          <p:nvPr/>
        </p:nvSpPr>
        <p:spPr>
          <a:xfrm>
            <a:off x="814017" y="3429000"/>
            <a:ext cx="4268622" cy="2308324"/>
          </a:xfrm>
          <a:prstGeom prst="rect">
            <a:avLst/>
          </a:prstGeom>
          <a:noFill/>
        </p:spPr>
        <p:txBody>
          <a:bodyPr wrap="square">
            <a:spAutoFit/>
          </a:bodyPr>
          <a:lstStyle/>
          <a:p>
            <a:pPr marL="285750" indent="-285750">
              <a:buFont typeface="Wingdings" panose="05000000000000000000" pitchFamily="2" charset="2"/>
              <a:buChar char="Ø"/>
            </a:pPr>
            <a:r>
              <a:rPr lang="zh-CN" altLang="en-US" dirty="0">
                <a:latin typeface="仿宋" panose="02010609060101010101" pitchFamily="49" charset="-122"/>
                <a:ea typeface="仿宋" panose="02010609060101010101" pitchFamily="49" charset="-122"/>
              </a:rPr>
              <a:t>排查流程化繁为简</a:t>
            </a:r>
            <a:endParaRPr lang="en-US" altLang="zh-CN"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Ø"/>
            </a:pPr>
            <a:r>
              <a:rPr lang="zh-CN" altLang="en-US" dirty="0">
                <a:latin typeface="仿宋" panose="02010609060101010101" pitchFamily="49" charset="-122"/>
                <a:ea typeface="仿宋" panose="02010609060101010101" pitchFamily="49" charset="-122"/>
              </a:rPr>
              <a:t>资源不足预警第一时间通知</a:t>
            </a:r>
            <a:endParaRPr lang="en-US" altLang="zh-CN"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Ø"/>
            </a:pPr>
            <a:r>
              <a:rPr lang="zh-CN" altLang="en-US" dirty="0">
                <a:latin typeface="仿宋" panose="02010609060101010101" pitchFamily="49" charset="-122"/>
                <a:ea typeface="仿宋" panose="02010609060101010101" pitchFamily="49" charset="-122"/>
              </a:rPr>
              <a:t>服务器运行状态直观明</a:t>
            </a:r>
            <a:endParaRPr lang="en-US" altLang="zh-CN"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Ø"/>
            </a:pPr>
            <a:r>
              <a:rPr lang="zh-CN" altLang="en-US" dirty="0">
                <a:latin typeface="仿宋" panose="02010609060101010101" pitchFamily="49" charset="-122"/>
                <a:ea typeface="仿宋" panose="02010609060101010101" pitchFamily="49" charset="-122"/>
              </a:rPr>
              <a:t>响应速度提升，处理速度提效</a:t>
            </a:r>
            <a:endParaRPr lang="en-US" altLang="zh-CN"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Ø"/>
            </a:pPr>
            <a:r>
              <a:rPr lang="zh-CN" altLang="en-US" dirty="0">
                <a:latin typeface="仿宋" panose="02010609060101010101" pitchFamily="49" charset="-122"/>
                <a:ea typeface="仿宋" panose="02010609060101010101" pitchFamily="49" charset="-122"/>
              </a:rPr>
              <a:t>提高客户服务好感度；化被动为主动</a:t>
            </a:r>
            <a:endParaRPr lang="en-US" altLang="zh-CN"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Ø"/>
            </a:pPr>
            <a:r>
              <a:rPr lang="zh-CN" altLang="en-US" dirty="0">
                <a:latin typeface="仿宋" panose="02010609060101010101" pitchFamily="49" charset="-122"/>
                <a:ea typeface="仿宋" panose="02010609060101010101" pitchFamily="49" charset="-122"/>
              </a:rPr>
              <a:t>定期生成服务器</a:t>
            </a:r>
            <a:r>
              <a:rPr lang="en-US" altLang="zh-CN" dirty="0">
                <a:latin typeface="仿宋" panose="02010609060101010101" pitchFamily="49" charset="-122"/>
                <a:ea typeface="仿宋" panose="02010609060101010101" pitchFamily="49" charset="-122"/>
              </a:rPr>
              <a:t>&amp;</a:t>
            </a:r>
            <a:r>
              <a:rPr lang="zh-CN" altLang="en-US" dirty="0">
                <a:latin typeface="仿宋" panose="02010609060101010101" pitchFamily="49" charset="-122"/>
                <a:ea typeface="仿宋" panose="02010609060101010101" pitchFamily="49" charset="-122"/>
              </a:rPr>
              <a:t>数据库体检报告，挖掘出服务器环境存在效能瓶颈，提供优化建议</a:t>
            </a:r>
            <a:endParaRPr lang="zh-CN" altLang="en-US" dirty="0">
              <a:latin typeface="仿宋" panose="02010609060101010101" pitchFamily="49" charset="-122"/>
              <a:ea typeface="仿宋" panose="02010609060101010101" pitchFamily="49" charset="-122"/>
            </a:endParaRPr>
          </a:p>
        </p:txBody>
      </p:sp>
      <p:pic>
        <p:nvPicPr>
          <p:cNvPr id="13" name="图片 12"/>
          <p:cNvPicPr>
            <a:picLocks noChangeAspect="1"/>
          </p:cNvPicPr>
          <p:nvPr/>
        </p:nvPicPr>
        <p:blipFill>
          <a:blip r:embed="rId1"/>
          <a:stretch>
            <a:fillRect/>
          </a:stretch>
        </p:blipFill>
        <p:spPr>
          <a:xfrm>
            <a:off x="6032665" y="375260"/>
            <a:ext cx="5648612" cy="3151711"/>
          </a:xfrm>
          <a:prstGeom prst="rect">
            <a:avLst/>
          </a:prstGeom>
        </p:spPr>
      </p:pic>
      <p:pic>
        <p:nvPicPr>
          <p:cNvPr id="15" name="图片 14"/>
          <p:cNvPicPr>
            <a:picLocks noChangeAspect="1"/>
          </p:cNvPicPr>
          <p:nvPr/>
        </p:nvPicPr>
        <p:blipFill>
          <a:blip r:embed="rId2"/>
          <a:stretch>
            <a:fillRect/>
          </a:stretch>
        </p:blipFill>
        <p:spPr>
          <a:xfrm>
            <a:off x="6060395" y="3794168"/>
            <a:ext cx="5593151" cy="300326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4367808" y="1870878"/>
            <a:ext cx="3456384" cy="3456384"/>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27" name="标题 1"/>
          <p:cNvSpPr txBox="1"/>
          <p:nvPr/>
        </p:nvSpPr>
        <p:spPr>
          <a:xfrm>
            <a:off x="1158482" y="1925034"/>
            <a:ext cx="3348072" cy="3348072"/>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8" name="标题 1"/>
          <p:cNvSpPr txBox="1"/>
          <p:nvPr/>
        </p:nvSpPr>
        <p:spPr>
          <a:xfrm>
            <a:off x="7672746" y="1925034"/>
            <a:ext cx="3348072" cy="3348072"/>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9" name="标题 1"/>
          <p:cNvSpPr txBox="1"/>
          <p:nvPr/>
        </p:nvSpPr>
        <p:spPr>
          <a:xfrm>
            <a:off x="1667138" y="3189836"/>
            <a:ext cx="2479376" cy="1411852"/>
          </a:xfrm>
          <a:prstGeom prst="rect">
            <a:avLst/>
          </a:prstGeom>
          <a:noFill/>
          <a:ln>
            <a:noFill/>
          </a:ln>
        </p:spPr>
        <p:txBody>
          <a:bodyPr vert="horz" wrap="square" lIns="0" tIns="0" rIns="0" bIns="0" rtlCol="0" anchor="t"/>
          <a:lstStyle/>
          <a:p>
            <a:r>
              <a:rPr kumimoji="1" lang="en-US" altLang="zh-CN" sz="1400" dirty="0">
                <a:ln w="12700">
                  <a:noFill/>
                </a:ln>
                <a:solidFill>
                  <a:schemeClr val="bg1"/>
                </a:solidFill>
                <a:latin typeface="仿宋" panose="02010609060101010101" pitchFamily="49" charset="-122"/>
                <a:ea typeface="仿宋" panose="02010609060101010101" pitchFamily="49" charset="-122"/>
                <a:cs typeface="Alibaba PuHuiTi L"/>
              </a:rPr>
              <a:t>云上ERP一体化部署及规划
     近期报考HCDDP证书---</a:t>
            </a:r>
            <a:r>
              <a:rPr kumimoji="1" lang="en-US" altLang="zh-CN" sz="1400" dirty="0" err="1">
                <a:ln w="12700">
                  <a:noFill/>
                </a:ln>
                <a:solidFill>
                  <a:schemeClr val="bg1"/>
                </a:solidFill>
                <a:latin typeface="仿宋" panose="02010609060101010101" pitchFamily="49" charset="-122"/>
                <a:ea typeface="仿宋" panose="02010609060101010101" pitchFamily="49" charset="-122"/>
                <a:cs typeface="Alibaba PuHuiTi L"/>
              </a:rPr>
              <a:t>云迁移工作级开发者认证掌握如何进行应用上云的规划、应用上云的目标架构设计及迁移方案设计</a:t>
            </a:r>
            <a:endParaRPr kumimoji="1" lang="zh-CN" altLang="en-US" sz="2000" dirty="0">
              <a:latin typeface="仿宋" panose="02010609060101010101" pitchFamily="49" charset="-122"/>
              <a:ea typeface="仿宋" panose="02010609060101010101" pitchFamily="49" charset="-122"/>
            </a:endParaRPr>
          </a:p>
        </p:txBody>
      </p:sp>
      <p:sp>
        <p:nvSpPr>
          <p:cNvPr id="30" name="标题 1"/>
          <p:cNvSpPr txBox="1"/>
          <p:nvPr/>
        </p:nvSpPr>
        <p:spPr>
          <a:xfrm>
            <a:off x="8356476" y="3189836"/>
            <a:ext cx="2479376" cy="1411852"/>
          </a:xfrm>
          <a:prstGeom prst="rect">
            <a:avLst/>
          </a:prstGeom>
          <a:noFill/>
          <a:ln>
            <a:noFill/>
          </a:ln>
        </p:spPr>
        <p:txBody>
          <a:bodyPr vert="horz" wrap="square" lIns="0" tIns="0" rIns="0" bIns="0" rtlCol="0" anchor="t"/>
          <a:lstStyle/>
          <a:p>
            <a:r>
              <a:rPr kumimoji="1" lang="en-US" altLang="zh-CN" sz="1400" dirty="0">
                <a:ln w="12700">
                  <a:noFill/>
                </a:ln>
                <a:solidFill>
                  <a:schemeClr val="bg1"/>
                </a:solidFill>
                <a:latin typeface="仿宋" panose="02010609060101010101" pitchFamily="49" charset="-122"/>
                <a:ea typeface="仿宋" panose="02010609060101010101" pitchFamily="49" charset="-122"/>
              </a:rPr>
              <a:t>报名学习MogDB数据库认证</a:t>
            </a:r>
            <a:endParaRPr kumimoji="1" lang="en-US" altLang="zh-CN" sz="1400" dirty="0">
              <a:ln w="12700">
                <a:noFill/>
              </a:ln>
              <a:solidFill>
                <a:schemeClr val="bg1"/>
              </a:solidFill>
              <a:latin typeface="仿宋" panose="02010609060101010101" pitchFamily="49" charset="-122"/>
              <a:ea typeface="仿宋" panose="02010609060101010101" pitchFamily="49" charset="-122"/>
            </a:endParaRPr>
          </a:p>
          <a:p>
            <a:r>
              <a:rPr kumimoji="1" lang="en-US" altLang="zh-CN" sz="1400" dirty="0">
                <a:ln w="12700">
                  <a:noFill/>
                </a:ln>
                <a:solidFill>
                  <a:schemeClr val="bg1"/>
                </a:solidFill>
                <a:latin typeface="仿宋" panose="02010609060101010101" pitchFamily="49" charset="-122"/>
                <a:ea typeface="仿宋" panose="02010609060101010101" pitchFamily="49" charset="-122"/>
              </a:rPr>
              <a:t>    在国产化背景下，更新自己现有知识面，提升自己所掌握的技能，针对国产化部署系统数据库的客户，能精准有效的给出相应的替代方案</a:t>
            </a:r>
            <a:endParaRPr kumimoji="1" lang="zh-CN" altLang="en-US" sz="1400" dirty="0">
              <a:ln w="12700">
                <a:noFill/>
              </a:ln>
              <a:solidFill>
                <a:schemeClr val="bg1"/>
              </a:solidFill>
              <a:latin typeface="仿宋" panose="02010609060101010101" pitchFamily="49" charset="-122"/>
              <a:ea typeface="仿宋" panose="02010609060101010101" pitchFamily="49" charset="-122"/>
            </a:endParaRPr>
          </a:p>
        </p:txBody>
      </p:sp>
      <p:sp>
        <p:nvSpPr>
          <p:cNvPr id="31" name="标题 1"/>
          <p:cNvSpPr txBox="1"/>
          <p:nvPr/>
        </p:nvSpPr>
        <p:spPr>
          <a:xfrm>
            <a:off x="4949570" y="4877274"/>
            <a:ext cx="176410" cy="176410"/>
          </a:xfrm>
          <a:prstGeom prst="ellipse">
            <a:avLst/>
          </a:prstGeom>
          <a:gradFill>
            <a:gsLst>
              <a:gs pos="0">
                <a:schemeClr val="accent1">
                  <a:lumMod val="60000"/>
                  <a:lumOff val="40000"/>
                </a:schemeClr>
              </a:gs>
              <a:gs pos="100000">
                <a:schemeClr val="accent1"/>
              </a:gs>
            </a:gsLst>
            <a:lin ang="5400000" scaled="0"/>
          </a:gradFill>
          <a:ln w="12700" cap="sq">
            <a:noFill/>
            <a:miter/>
          </a:ln>
        </p:spPr>
        <p:txBody>
          <a:bodyPr vert="horz" wrap="square" lIns="91440" tIns="45720" rIns="91440" bIns="45720" rtlCol="0" anchor="ctr"/>
          <a:lstStyle/>
          <a:p>
            <a:pPr algn="ctr"/>
            <a:endParaRPr kumimoji="1" lang="zh-CN" altLang="en-US"/>
          </a:p>
        </p:txBody>
      </p:sp>
      <p:pic>
        <p:nvPicPr>
          <p:cNvPr id="32" name="图片 31"/>
          <p:cNvPicPr>
            <a:picLocks noChangeAspect="1"/>
          </p:cNvPicPr>
          <p:nvPr/>
        </p:nvPicPr>
        <p:blipFill>
          <a:blip r:embed="rId1"/>
          <a:srcRect/>
          <a:stretch>
            <a:fillRect/>
          </a:stretch>
        </p:blipFill>
        <p:spPr>
          <a:xfrm>
            <a:off x="4727848" y="2230918"/>
            <a:ext cx="2736304" cy="2736304"/>
          </a:xfrm>
          <a:prstGeom prst="rect">
            <a:avLst/>
          </a:prstGeom>
        </p:spPr>
      </p:pic>
      <p:sp>
        <p:nvSpPr>
          <p:cNvPr id="33" name="标题 1"/>
          <p:cNvSpPr txBox="1"/>
          <p:nvPr/>
        </p:nvSpPr>
        <p:spPr>
          <a:xfrm>
            <a:off x="1585261" y="2541460"/>
            <a:ext cx="2494516" cy="389614"/>
          </a:xfrm>
          <a:prstGeom prst="rect">
            <a:avLst/>
          </a:prstGeom>
          <a:noFill/>
          <a:ln>
            <a:noFill/>
          </a:ln>
        </p:spPr>
        <p:txBody>
          <a:bodyPr vert="horz" wrap="square" lIns="0" tIns="0" rIns="0" bIns="0" rtlCol="0" anchor="t"/>
          <a:lstStyle/>
          <a:p>
            <a:pPr algn="ctr"/>
            <a:r>
              <a:rPr kumimoji="1" lang="en-US" altLang="zh-CN" sz="1400" dirty="0">
                <a:ln w="12700">
                  <a:noFill/>
                </a:ln>
                <a:solidFill>
                  <a:schemeClr val="bg1"/>
                </a:solidFill>
                <a:latin typeface="Alibaba PuHuiTi B"/>
                <a:ea typeface="Alibaba PuHuiTi B"/>
                <a:cs typeface="Alibaba PuHuiTi B"/>
              </a:rPr>
              <a:t>云方向知识扩展</a:t>
            </a:r>
            <a:endParaRPr kumimoji="1" lang="zh-CN" altLang="en-US" dirty="0"/>
          </a:p>
        </p:txBody>
      </p:sp>
      <p:sp>
        <p:nvSpPr>
          <p:cNvPr id="34" name="标题 1"/>
          <p:cNvSpPr txBox="1"/>
          <p:nvPr/>
        </p:nvSpPr>
        <p:spPr>
          <a:xfrm>
            <a:off x="8099524" y="2541460"/>
            <a:ext cx="2494516" cy="389614"/>
          </a:xfrm>
          <a:prstGeom prst="rect">
            <a:avLst/>
          </a:prstGeom>
          <a:noFill/>
          <a:ln>
            <a:noFill/>
          </a:ln>
        </p:spPr>
        <p:txBody>
          <a:bodyPr vert="horz" wrap="square" lIns="0" tIns="0" rIns="0" bIns="0" rtlCol="0" anchor="t"/>
          <a:lstStyle/>
          <a:p>
            <a:pPr algn="ctr"/>
            <a:r>
              <a:rPr kumimoji="1" lang="en-US" altLang="zh-CN" sz="1400" dirty="0">
                <a:ln w="12700">
                  <a:noFill/>
                </a:ln>
                <a:solidFill>
                  <a:schemeClr val="bg1"/>
                </a:solidFill>
                <a:latin typeface="Alibaba PuHuiTi B"/>
                <a:ea typeface="Alibaba PuHuiTi B"/>
                <a:cs typeface="Alibaba PuHuiTi B"/>
              </a:rPr>
              <a:t>国产化部署安装</a:t>
            </a:r>
            <a:endParaRPr kumimoji="1" lang="zh-CN" altLang="en-US" dirty="0"/>
          </a:p>
        </p:txBody>
      </p:sp>
      <p:sp>
        <p:nvSpPr>
          <p:cNvPr id="38" name="椭圆 14"/>
          <p:cNvSpPr>
            <a:spLocks noChangeArrowheads="1"/>
          </p:cNvSpPr>
          <p:nvPr/>
        </p:nvSpPr>
        <p:spPr bwMode="auto">
          <a:xfrm>
            <a:off x="605300" y="713659"/>
            <a:ext cx="742950" cy="742950"/>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latin typeface="Source Han Sans K Light" panose="020B0300000000000000" pitchFamily="34" charset="-128"/>
              <a:ea typeface="Source Han Sans K Light" panose="020B0300000000000000" pitchFamily="34" charset="-128"/>
              <a:sym typeface="Source Han Sans K Light" panose="020B0300000000000000" pitchFamily="34" charset="-128"/>
            </a:endParaRPr>
          </a:p>
        </p:txBody>
      </p:sp>
      <p:sp>
        <p:nvSpPr>
          <p:cNvPr id="39" name="文本框 38"/>
          <p:cNvSpPr txBox="1"/>
          <p:nvPr/>
        </p:nvSpPr>
        <p:spPr>
          <a:xfrm>
            <a:off x="1419370" y="855264"/>
            <a:ext cx="3128879" cy="460375"/>
          </a:xfrm>
          <a:prstGeom prst="rect">
            <a:avLst/>
          </a:prstGeom>
          <a:noFill/>
        </p:spPr>
        <p:txBody>
          <a:bodyPr wrap="square" rtlCol="0">
            <a:spAutoFit/>
          </a:bodyPr>
          <a:lstStyle/>
          <a:p>
            <a:r>
              <a:rPr lang="zh-CN" sz="2400" b="1" dirty="0">
                <a:solidFill>
                  <a:schemeClr val="tx1"/>
                </a:solidFill>
                <a:latin typeface="Microsoft YaHei" panose="020B0503020204020204" charset="-122"/>
                <a:ea typeface="Microsoft YaHei" panose="020B0503020204020204" charset="-122"/>
                <a:cs typeface="Microsoft YaHei" panose="020B0503020204020204" charset="-122"/>
              </a:rPr>
              <a:t>工作规划</a:t>
            </a:r>
            <a:r>
              <a:rPr lang="en-US" altLang="zh-CN" sz="2400" b="1" dirty="0">
                <a:solidFill>
                  <a:schemeClr val="tx1"/>
                </a:solidFill>
                <a:latin typeface="Microsoft YaHei" panose="020B0503020204020204" charset="-122"/>
                <a:ea typeface="Microsoft YaHei" panose="020B0503020204020204" charset="-122"/>
                <a:cs typeface="Microsoft YaHei" panose="020B0503020204020204" charset="-122"/>
              </a:rPr>
              <a:t>-</a:t>
            </a:r>
            <a:r>
              <a:rPr lang="zh-CN" altLang="en-US" sz="2400" b="1" dirty="0">
                <a:latin typeface="Microsoft YaHei" panose="020B0503020204020204" charset="-122"/>
                <a:ea typeface="Microsoft YaHei" panose="020B0503020204020204" charset="-122"/>
                <a:cs typeface="Microsoft YaHei" panose="020B0503020204020204" charset="-122"/>
              </a:rPr>
              <a:t>自我</a:t>
            </a:r>
            <a:r>
              <a:rPr lang="zh-CN" altLang="en-US" sz="2400" b="1" dirty="0">
                <a:solidFill>
                  <a:schemeClr val="tx1"/>
                </a:solidFill>
                <a:latin typeface="Microsoft YaHei" panose="020B0503020204020204" charset="-122"/>
                <a:ea typeface="Microsoft YaHei" panose="020B0503020204020204" charset="-122"/>
                <a:cs typeface="Microsoft YaHei" panose="020B0503020204020204" charset="-122"/>
              </a:rPr>
              <a:t>提升</a:t>
            </a:r>
            <a:endParaRPr lang="zh-CN" altLang="en-US" sz="2400" b="1" dirty="0">
              <a:solidFill>
                <a:schemeClr val="tx1"/>
              </a:solidFill>
              <a:latin typeface="Microsoft YaHei" panose="020B0503020204020204" charset="-122"/>
              <a:ea typeface="Microsoft YaHei" panose="020B0503020204020204" charset="-122"/>
              <a:cs typeface="Microsoft YaHei" panose="020B050302020402020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432558" y="1656715"/>
            <a:ext cx="9083040" cy="4130040"/>
          </a:xfrm>
          <a:prstGeom prst="rect">
            <a:avLst/>
          </a:prstGeom>
          <a:noFill/>
          <a:ln w="57150">
            <a:solidFill>
              <a:schemeClr val="accent1">
                <a:lumMod val="40000"/>
                <a:lumOff val="60000"/>
              </a:schemeClr>
            </a:solidFill>
          </a:ln>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08576" y="1821273"/>
            <a:ext cx="2196998" cy="2214880"/>
          </a:xfrm>
          <a:prstGeom prst="rect">
            <a:avLst/>
          </a:prstGeom>
        </p:spPr>
        <p:txBody>
          <a:bodyPr wrap="square">
            <a:spAutoFit/>
          </a:bodyPr>
          <a:lstStyle/>
          <a:p>
            <a:pPr algn="ctr"/>
            <a:r>
              <a:rPr lang="en-US" altLang="zh-CN" sz="13800" dirty="0">
                <a:solidFill>
                  <a:schemeClr val="accent1">
                    <a:lumMod val="40000"/>
                    <a:lumOff val="60000"/>
                  </a:schemeClr>
                </a:solidFill>
                <a:latin typeface="Impact" panose="020B0806030902050204" pitchFamily="34" charset="0"/>
              </a:rPr>
              <a:t>04</a:t>
            </a:r>
            <a:endParaRPr lang="en-US" altLang="zh-CN" sz="13800" dirty="0">
              <a:solidFill>
                <a:schemeClr val="accent1">
                  <a:lumMod val="40000"/>
                  <a:lumOff val="60000"/>
                </a:schemeClr>
              </a:solidFill>
              <a:latin typeface="Impact" panose="020B0806030902050204" pitchFamily="34" charset="0"/>
            </a:endParaRPr>
          </a:p>
        </p:txBody>
      </p:sp>
      <p:grpSp>
        <p:nvGrpSpPr>
          <p:cNvPr id="2" name="组合 1"/>
          <p:cNvGrpSpPr/>
          <p:nvPr/>
        </p:nvGrpSpPr>
        <p:grpSpPr>
          <a:xfrm>
            <a:off x="4419600" y="3880485"/>
            <a:ext cx="2895600" cy="1052830"/>
            <a:chOff x="4648200" y="3438748"/>
            <a:chExt cx="2895600" cy="830171"/>
          </a:xfrm>
        </p:grpSpPr>
        <p:sp>
          <p:nvSpPr>
            <p:cNvPr id="3" name="矩形 2"/>
            <p:cNvSpPr/>
            <p:nvPr/>
          </p:nvSpPr>
          <p:spPr>
            <a:xfrm>
              <a:off x="4648200" y="3438748"/>
              <a:ext cx="2895600" cy="654423"/>
            </a:xfrm>
            <a:prstGeom prst="rect">
              <a:avLst/>
            </a:prstGeom>
          </p:spPr>
          <p:txBody>
            <a:bodyPr wrap="square">
              <a:spAutoFit/>
            </a:bodyPr>
            <a:lstStyle/>
            <a:p>
              <a:pPr algn="ctr">
                <a:lnSpc>
                  <a:spcPct val="120000"/>
                </a:lnSpc>
              </a:pPr>
              <a:r>
                <a:rPr lang="zh-CN" altLang="en-US" sz="4000" b="1" kern="0" dirty="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sym typeface="Source Han Sans K Light" panose="020B0300000000000000" pitchFamily="34" charset="-128"/>
                </a:rPr>
                <a:t>附录</a:t>
              </a:r>
              <a:endParaRPr lang="zh-CN" altLang="en-US" sz="4000" b="1" kern="0" dirty="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sym typeface="Source Han Sans K Light" panose="020B0300000000000000" pitchFamily="34" charset="-128"/>
              </a:endParaRPr>
            </a:p>
          </p:txBody>
        </p:sp>
        <p:cxnSp>
          <p:nvCxnSpPr>
            <p:cNvPr id="11" name="直接连接符 10"/>
            <p:cNvCxnSpPr/>
            <p:nvPr/>
          </p:nvCxnSpPr>
          <p:spPr>
            <a:xfrm>
              <a:off x="5676900" y="4268919"/>
              <a:ext cx="8382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353028" y="997660"/>
            <a:ext cx="11485944" cy="52551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60635" y="983848"/>
            <a:ext cx="11470729" cy="552721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6"/>
          <p:cNvSpPr>
            <a:spLocks noGrp="1" noRot="1" noChangeAspect="1" noMove="1" noResize="1" noEditPoints="1" noAdjustHandles="1" noChangeArrowheads="1" noChangeShapeType="1" noTextEdit="1"/>
          </p:cNvSpPr>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dirty="0"/>
          </a:p>
        </p:txBody>
      </p:sp>
      <p:sp>
        <p:nvSpPr>
          <p:cNvPr id="19" name="Freeform 7"/>
          <p:cNvSpPr>
            <a:spLocks noGrp="1" noRot="1" noChangeAspect="1" noMove="1" noResize="1" noEditPoints="1" noAdjustHandles="1" noChangeArrowheads="1" noChangeShapeType="1" noTextEdit="1"/>
          </p:cNvSpPr>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dirty="0"/>
          </a:p>
        </p:txBody>
      </p:sp>
      <p:sp>
        <p:nvSpPr>
          <p:cNvPr id="17" name="Rectangle 16"/>
          <p:cNvSpPr>
            <a:spLocks noGrp="1" noRot="1" noChangeAspect="1" noMove="1" noResize="1" noEditPoints="1" noAdjustHandles="1" noChangeArrowheads="1" noChangeShapeType="1" noTextEdit="1"/>
          </p:cNvSpPr>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lstStyle/>
          <a:p>
            <a:endParaRPr lang="en-US" dirty="0"/>
          </a:p>
        </p:txBody>
      </p:sp>
      <p:pic>
        <p:nvPicPr>
          <p:cNvPr id="8" name="图片 7" descr="表格&#10;&#10;描述已自动生成"/>
          <p:cNvPicPr>
            <a:picLocks noChangeAspect="1"/>
          </p:cNvPicPr>
          <p:nvPr/>
        </p:nvPicPr>
        <p:blipFill>
          <a:blip r:embed="rId1"/>
          <a:stretch>
            <a:fillRect/>
          </a:stretch>
        </p:blipFill>
        <p:spPr>
          <a:xfrm>
            <a:off x="1272715" y="2453670"/>
            <a:ext cx="9664846" cy="19506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汇报完毕 敬请指教</a:t>
            </a:r>
            <a:endParaRPr lang="zh-TW" alt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432558" y="1656715"/>
            <a:ext cx="9083040" cy="4130040"/>
          </a:xfrm>
          <a:prstGeom prst="rect">
            <a:avLst/>
          </a:prstGeom>
          <a:noFill/>
          <a:ln w="57150">
            <a:solidFill>
              <a:schemeClr val="accent1">
                <a:lumMod val="40000"/>
                <a:lumOff val="60000"/>
              </a:schemeClr>
            </a:solidFill>
          </a:ln>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08576" y="1821273"/>
            <a:ext cx="2196998" cy="2214880"/>
          </a:xfrm>
          <a:prstGeom prst="rect">
            <a:avLst/>
          </a:prstGeom>
        </p:spPr>
        <p:txBody>
          <a:bodyPr wrap="square">
            <a:spAutoFit/>
          </a:bodyPr>
          <a:lstStyle/>
          <a:p>
            <a:pPr algn="ctr"/>
            <a:r>
              <a:rPr lang="en-US" altLang="zh-CN" sz="13800" dirty="0">
                <a:solidFill>
                  <a:schemeClr val="accent1">
                    <a:lumMod val="40000"/>
                    <a:lumOff val="60000"/>
                  </a:schemeClr>
                </a:solidFill>
                <a:latin typeface="Impact" panose="020B0806030902050204" pitchFamily="34" charset="0"/>
              </a:rPr>
              <a:t>01</a:t>
            </a:r>
            <a:endParaRPr lang="en-US" altLang="zh-CN" sz="13800" dirty="0">
              <a:solidFill>
                <a:schemeClr val="accent1">
                  <a:lumMod val="40000"/>
                  <a:lumOff val="60000"/>
                </a:schemeClr>
              </a:solidFill>
              <a:latin typeface="Impact" panose="020B0806030902050204" pitchFamily="34" charset="0"/>
            </a:endParaRPr>
          </a:p>
        </p:txBody>
      </p:sp>
      <p:grpSp>
        <p:nvGrpSpPr>
          <p:cNvPr id="8" name="组合 7"/>
          <p:cNvGrpSpPr/>
          <p:nvPr/>
        </p:nvGrpSpPr>
        <p:grpSpPr>
          <a:xfrm>
            <a:off x="4419600" y="3880485"/>
            <a:ext cx="2895600" cy="1052830"/>
            <a:chOff x="4648200" y="3438748"/>
            <a:chExt cx="2895600" cy="830171"/>
          </a:xfrm>
        </p:grpSpPr>
        <p:sp>
          <p:nvSpPr>
            <p:cNvPr id="9" name="矩形 8"/>
            <p:cNvSpPr/>
            <p:nvPr/>
          </p:nvSpPr>
          <p:spPr>
            <a:xfrm>
              <a:off x="4648200" y="3438748"/>
              <a:ext cx="2895600" cy="654423"/>
            </a:xfrm>
            <a:prstGeom prst="rect">
              <a:avLst/>
            </a:prstGeom>
          </p:spPr>
          <p:txBody>
            <a:bodyPr wrap="square">
              <a:spAutoFit/>
            </a:bodyPr>
            <a:lstStyle/>
            <a:p>
              <a:pPr algn="ctr">
                <a:lnSpc>
                  <a:spcPct val="120000"/>
                </a:lnSpc>
              </a:pPr>
              <a:r>
                <a:rPr lang="zh-CN" altLang="en-US" sz="4000" b="1" kern="0" dirty="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cs typeface="+mn-ea"/>
                  <a:sym typeface="Source Han Sans K Light" panose="020B0300000000000000" pitchFamily="34" charset="-128"/>
                </a:rPr>
                <a:t>个人资料</a:t>
              </a:r>
              <a:endParaRPr lang="zh-CN" altLang="en-US" sz="4000" b="1" kern="0" dirty="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cs typeface="+mn-ea"/>
                <a:sym typeface="Source Han Sans K Light" panose="020B0300000000000000" pitchFamily="34" charset="-128"/>
              </a:endParaRPr>
            </a:p>
          </p:txBody>
        </p:sp>
        <p:cxnSp>
          <p:nvCxnSpPr>
            <p:cNvPr id="11" name="直接连接符 10"/>
            <p:cNvCxnSpPr/>
            <p:nvPr/>
          </p:nvCxnSpPr>
          <p:spPr>
            <a:xfrm>
              <a:off x="5676900" y="4268919"/>
              <a:ext cx="8382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flipV="1">
            <a:off x="8705945" y="1"/>
            <a:ext cx="4162330" cy="3490910"/>
          </a:xfrm>
          <a:custGeom>
            <a:avLst/>
            <a:gdLst>
              <a:gd name="connsiteX0" fmla="*/ 0 w 4162330"/>
              <a:gd name="connsiteY0" fmla="*/ 3490910 h 3490910"/>
              <a:gd name="connsiteX1" fmla="*/ 4162330 w 4162330"/>
              <a:gd name="connsiteY1" fmla="*/ 3490910 h 3490910"/>
              <a:gd name="connsiteX2" fmla="*/ 4162330 w 4162330"/>
              <a:gd name="connsiteY2" fmla="*/ 2172685 h 3490910"/>
              <a:gd name="connsiteX3" fmla="*/ 1989645 w 4162330"/>
              <a:gd name="connsiteY3" fmla="*/ 0 h 3490910"/>
              <a:gd name="connsiteX4" fmla="*/ 0 w 4162330"/>
              <a:gd name="connsiteY4" fmla="*/ 0 h 3490910"/>
            </a:gdLst>
            <a:ahLst/>
            <a:cxnLst/>
            <a:rect l="l" t="t" r="r" b="b"/>
            <a:pathLst>
              <a:path w="4162330" h="3490910">
                <a:moveTo>
                  <a:pt x="0" y="3490910"/>
                </a:moveTo>
                <a:lnTo>
                  <a:pt x="4162330" y="3490910"/>
                </a:lnTo>
                <a:lnTo>
                  <a:pt x="4162330" y="2172685"/>
                </a:lnTo>
                <a:cubicBezTo>
                  <a:pt x="4162330" y="972744"/>
                  <a:pt x="3189587" y="0"/>
                  <a:pt x="1989645" y="0"/>
                </a:cubicBezTo>
                <a:lnTo>
                  <a:pt x="0" y="0"/>
                </a:lnTo>
                <a:close/>
              </a:path>
            </a:pathLst>
          </a:custGeom>
          <a:solidFill>
            <a:schemeClr val="accent1">
              <a:alpha val="25000"/>
            </a:schemeClr>
          </a:solidFill>
          <a:ln w="31750" cap="sq">
            <a:noFill/>
            <a:miter/>
          </a:ln>
        </p:spPr>
        <p:txBody>
          <a:bodyPr vert="horz" wrap="square" lIns="91440" tIns="45720" rIns="91440" bIns="45720" rtlCol="0" anchor="ctr"/>
          <a:lstStyle/>
          <a:p>
            <a:pPr algn="ctr"/>
            <a:endParaRPr kumimoji="1" lang="zh-CN" altLang="en-US"/>
          </a:p>
        </p:txBody>
      </p:sp>
      <p:pic>
        <p:nvPicPr>
          <p:cNvPr id="5" name="图片 4"/>
          <p:cNvPicPr>
            <a:picLocks noChangeAspect="1"/>
          </p:cNvPicPr>
          <p:nvPr/>
        </p:nvPicPr>
        <p:blipFill>
          <a:blip r:embed="rId1"/>
          <a:srcRect/>
          <a:stretch>
            <a:fillRect/>
          </a:stretch>
        </p:blipFill>
        <p:spPr>
          <a:xfrm>
            <a:off x="7699471" y="1280160"/>
            <a:ext cx="3819429" cy="5581314"/>
          </a:xfrm>
          <a:prstGeom prst="rect">
            <a:avLst/>
          </a:prstGeom>
        </p:spPr>
      </p:pic>
      <p:sp>
        <p:nvSpPr>
          <p:cNvPr id="6" name="标题 1"/>
          <p:cNvSpPr txBox="1"/>
          <p:nvPr/>
        </p:nvSpPr>
        <p:spPr>
          <a:xfrm>
            <a:off x="641114" y="1190351"/>
            <a:ext cx="3088020" cy="2460116"/>
          </a:xfrm>
          <a:prstGeom prst="roundRect">
            <a:avLst>
              <a:gd name="adj" fmla="val 6682"/>
            </a:avLst>
          </a:prstGeom>
          <a:solidFill>
            <a:schemeClr val="bg1"/>
          </a:solidFill>
          <a:ln cap="sq">
            <a:noFill/>
            <a:prstDash val="solid"/>
          </a:ln>
          <a:effectLst>
            <a:outerShdw blurRad="254000" sx="109000" sy="109000" algn="ctr" rotWithShape="0">
              <a:schemeClr val="accent1">
                <a:alpha val="5000"/>
              </a:schemeClr>
            </a:outerShdw>
          </a:effectLst>
        </p:spPr>
        <p:txBody>
          <a:bodyPr vert="horz" wrap="square" lIns="91440" tIns="45720" rIns="91440" bIns="45720" rtlCol="0" anchor="t"/>
          <a:lstStyle/>
          <a:p>
            <a:pPr algn="l"/>
            <a:endParaRPr kumimoji="1" lang="zh-CN" altLang="en-US"/>
          </a:p>
        </p:txBody>
      </p:sp>
      <p:sp>
        <p:nvSpPr>
          <p:cNvPr id="7" name="标题 1"/>
          <p:cNvSpPr txBox="1"/>
          <p:nvPr/>
        </p:nvSpPr>
        <p:spPr>
          <a:xfrm>
            <a:off x="1996895" y="1267243"/>
            <a:ext cx="415030" cy="44957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cap="sq">
            <a:noFill/>
            <a:prstDash val="solid"/>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911458" y="1970857"/>
            <a:ext cx="2598132" cy="285179"/>
          </a:xfrm>
          <a:prstGeom prst="rect">
            <a:avLst/>
          </a:prstGeom>
          <a:noFill/>
          <a:ln>
            <a:noFill/>
          </a:ln>
        </p:spPr>
        <p:txBody>
          <a:bodyPr vert="horz" wrap="square" lIns="0" tIns="0" rIns="0" bIns="0" rtlCol="0" anchor="b"/>
          <a:lstStyle/>
          <a:p>
            <a:pPr algn="ctr"/>
            <a:r>
              <a:rPr lang="en-US" altLang="zh-CN" b="1" dirty="0">
                <a:latin typeface="Microsoft YaHei" panose="020B0503020204020204" charset="-122"/>
                <a:ea typeface="Microsoft YaHei" panose="020B0503020204020204" charset="-122"/>
              </a:rPr>
              <a:t>同仁姓名</a:t>
            </a:r>
            <a:endParaRPr lang="zh-CN" altLang="en-US" b="1" dirty="0">
              <a:latin typeface="Microsoft YaHei" panose="020B0503020204020204" charset="-122"/>
              <a:ea typeface="Microsoft YaHei" panose="020B0503020204020204" charset="-122"/>
            </a:endParaRPr>
          </a:p>
        </p:txBody>
      </p:sp>
      <p:sp>
        <p:nvSpPr>
          <p:cNvPr id="9" name="标题 1"/>
          <p:cNvSpPr txBox="1"/>
          <p:nvPr/>
        </p:nvSpPr>
        <p:spPr>
          <a:xfrm>
            <a:off x="898758" y="2667761"/>
            <a:ext cx="2598132" cy="324531"/>
          </a:xfrm>
          <a:prstGeom prst="rect">
            <a:avLst/>
          </a:prstGeom>
          <a:noFill/>
          <a:ln>
            <a:noFill/>
          </a:ln>
        </p:spPr>
        <p:txBody>
          <a:bodyPr vert="horz" wrap="square" lIns="0" tIns="0" rIns="0" bIns="0" rtlCol="0" anchor="t"/>
          <a:lstStyle/>
          <a:p>
            <a:pPr algn="ctr"/>
            <a:r>
              <a:rPr kumimoji="1" lang="en-US" altLang="zh-CN" sz="1600" dirty="0">
                <a:latin typeface="仿宋" panose="02010609060101010101" pitchFamily="49" charset="-122"/>
                <a:ea typeface="仿宋" panose="02010609060101010101" pitchFamily="49" charset="-122"/>
              </a:rPr>
              <a:t>彭辉</a:t>
            </a:r>
            <a:endParaRPr kumimoji="1" lang="zh-CN" altLang="en-US" sz="1600" dirty="0">
              <a:latin typeface="仿宋" panose="02010609060101010101" pitchFamily="49" charset="-122"/>
              <a:ea typeface="仿宋" panose="02010609060101010101" pitchFamily="49" charset="-122"/>
            </a:endParaRPr>
          </a:p>
        </p:txBody>
      </p:sp>
      <p:sp>
        <p:nvSpPr>
          <p:cNvPr id="10" name="标题 1"/>
          <p:cNvSpPr txBox="1"/>
          <p:nvPr/>
        </p:nvSpPr>
        <p:spPr>
          <a:xfrm>
            <a:off x="4101540" y="1278384"/>
            <a:ext cx="3088020" cy="2460116"/>
          </a:xfrm>
          <a:prstGeom prst="roundRect">
            <a:avLst>
              <a:gd name="adj" fmla="val 6682"/>
            </a:avLst>
          </a:prstGeom>
          <a:solidFill>
            <a:schemeClr val="bg1"/>
          </a:solidFill>
          <a:ln cap="sq">
            <a:noFill/>
            <a:prstDash val="solid"/>
          </a:ln>
          <a:effectLst>
            <a:outerShdw blurRad="254000" sx="109000" sy="109000" algn="ctr" rotWithShape="0">
              <a:schemeClr val="accent1">
                <a:alpha val="5000"/>
              </a:schemeClr>
            </a:outerShdw>
          </a:effectLst>
        </p:spPr>
        <p:txBody>
          <a:bodyPr vert="horz" wrap="square" lIns="91440" tIns="45720" rIns="91440" bIns="45720" rtlCol="0" anchor="t"/>
          <a:lstStyle/>
          <a:p>
            <a:pPr algn="l"/>
            <a:endParaRPr kumimoji="1" lang="zh-CN" altLang="en-US"/>
          </a:p>
        </p:txBody>
      </p:sp>
      <p:sp>
        <p:nvSpPr>
          <p:cNvPr id="11" name="标题 1"/>
          <p:cNvSpPr txBox="1"/>
          <p:nvPr/>
        </p:nvSpPr>
        <p:spPr>
          <a:xfrm>
            <a:off x="5427434" y="1274494"/>
            <a:ext cx="449580" cy="4350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1"/>
          </a:solidFill>
          <a:ln cap="sq">
            <a:noFill/>
            <a:prstDash val="solid"/>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4346484" y="1730242"/>
            <a:ext cx="2598132" cy="444962"/>
          </a:xfrm>
          <a:prstGeom prst="rect">
            <a:avLst/>
          </a:prstGeom>
          <a:noFill/>
          <a:ln>
            <a:noFill/>
          </a:ln>
        </p:spPr>
        <p:txBody>
          <a:bodyPr vert="horz" wrap="square" lIns="0" tIns="0" rIns="0" bIns="0" rtlCol="0" anchor="b"/>
          <a:lstStyle/>
          <a:p>
            <a:pPr algn="ctr"/>
            <a:r>
              <a:rPr lang="en-US" altLang="zh-CN" b="1" dirty="0">
                <a:latin typeface="Microsoft YaHei" panose="020B0503020204020204" charset="-122"/>
                <a:ea typeface="Microsoft YaHei" panose="020B0503020204020204" charset="-122"/>
              </a:rPr>
              <a:t>部门名称</a:t>
            </a:r>
            <a:endParaRPr lang="zh-CN" altLang="en-US" b="1" dirty="0">
              <a:latin typeface="Microsoft YaHei" panose="020B0503020204020204" charset="-122"/>
              <a:ea typeface="Microsoft YaHei" panose="020B0503020204020204" charset="-122"/>
            </a:endParaRPr>
          </a:p>
        </p:txBody>
      </p:sp>
      <p:sp>
        <p:nvSpPr>
          <p:cNvPr id="13" name="标题 1"/>
          <p:cNvSpPr txBox="1"/>
          <p:nvPr/>
        </p:nvSpPr>
        <p:spPr>
          <a:xfrm>
            <a:off x="4346484" y="2445118"/>
            <a:ext cx="2598132" cy="768009"/>
          </a:xfrm>
          <a:prstGeom prst="rect">
            <a:avLst/>
          </a:prstGeom>
          <a:noFill/>
          <a:ln>
            <a:noFill/>
          </a:ln>
        </p:spPr>
        <p:txBody>
          <a:bodyPr vert="horz" wrap="square" lIns="0" tIns="0" rIns="0" bIns="0" rtlCol="0" anchor="t"/>
          <a:lstStyle/>
          <a:p>
            <a:pPr algn="ctr"/>
            <a:r>
              <a:rPr kumimoji="1" lang="en-US" altLang="zh-TW" sz="1600" dirty="0">
                <a:latin typeface="仿宋" panose="02010609060101010101" pitchFamily="49" charset="-122"/>
                <a:ea typeface="仿宋" panose="02010609060101010101" pitchFamily="49" charset="-122"/>
              </a:rPr>
              <a:t>BM5070</a:t>
            </a:r>
            <a:endParaRPr kumimoji="1" lang="en-US" altLang="zh-TW" sz="1600" dirty="0">
              <a:latin typeface="仿宋" panose="02010609060101010101" pitchFamily="49" charset="-122"/>
              <a:ea typeface="仿宋" panose="02010609060101010101" pitchFamily="49" charset="-122"/>
            </a:endParaRPr>
          </a:p>
          <a:p>
            <a:pPr algn="ctr"/>
            <a:r>
              <a:rPr kumimoji="1" lang="zh-TW" altLang="en-US" sz="1600" dirty="0">
                <a:latin typeface="仿宋" panose="02010609060101010101" pitchFamily="49" charset="-122"/>
                <a:ea typeface="仿宋" panose="02010609060101010101" pitchFamily="49" charset="-122"/>
              </a:rPr>
              <a:t>製造事業群</a:t>
            </a:r>
            <a:r>
              <a:rPr kumimoji="1" lang="en-US" altLang="zh-TW" sz="1600" dirty="0">
                <a:latin typeface="仿宋" panose="02010609060101010101" pitchFamily="49" charset="-122"/>
                <a:ea typeface="仿宋" panose="02010609060101010101" pitchFamily="49" charset="-122"/>
              </a:rPr>
              <a:t>(</a:t>
            </a:r>
            <a:r>
              <a:rPr kumimoji="1" lang="zh-TW" altLang="en-US" sz="1600" dirty="0">
                <a:latin typeface="仿宋" panose="02010609060101010101" pitchFamily="49" charset="-122"/>
                <a:ea typeface="仿宋" panose="02010609060101010101" pitchFamily="49" charset="-122"/>
              </a:rPr>
              <a:t>大陸</a:t>
            </a:r>
            <a:r>
              <a:rPr kumimoji="1" lang="en-US" altLang="zh-TW" sz="1600" dirty="0">
                <a:latin typeface="仿宋" panose="02010609060101010101" pitchFamily="49" charset="-122"/>
                <a:ea typeface="仿宋" panose="02010609060101010101" pitchFamily="49" charset="-122"/>
              </a:rPr>
              <a:t>).</a:t>
            </a:r>
            <a:r>
              <a:rPr kumimoji="1" lang="zh-TW" altLang="en-US" sz="1600" dirty="0">
                <a:latin typeface="仿宋" panose="02010609060101010101" pitchFamily="49" charset="-122"/>
                <a:ea typeface="仿宋" panose="02010609060101010101" pitchFamily="49" charset="-122"/>
              </a:rPr>
              <a:t>雲服務二中心</a:t>
            </a:r>
            <a:r>
              <a:rPr kumimoji="1" lang="en-US" altLang="zh-TW" sz="1600" dirty="0">
                <a:latin typeface="仿宋" panose="02010609060101010101" pitchFamily="49" charset="-122"/>
                <a:ea typeface="仿宋" panose="02010609060101010101" pitchFamily="49" charset="-122"/>
              </a:rPr>
              <a:t>.</a:t>
            </a:r>
            <a:r>
              <a:rPr kumimoji="1" lang="zh-TW" altLang="en-US" sz="1600" dirty="0">
                <a:latin typeface="仿宋" panose="02010609060101010101" pitchFamily="49" charset="-122"/>
                <a:ea typeface="仿宋" panose="02010609060101010101" pitchFamily="49" charset="-122"/>
              </a:rPr>
              <a:t>工程技術運維部</a:t>
            </a:r>
            <a:endParaRPr kumimoji="1" lang="zh-CN" altLang="en-US" sz="1600" dirty="0">
              <a:latin typeface="仿宋" panose="02010609060101010101" pitchFamily="49" charset="-122"/>
              <a:ea typeface="仿宋" panose="02010609060101010101" pitchFamily="49" charset="-122"/>
            </a:endParaRPr>
          </a:p>
        </p:txBody>
      </p:sp>
      <p:sp>
        <p:nvSpPr>
          <p:cNvPr id="14" name="标题 1"/>
          <p:cNvSpPr txBox="1"/>
          <p:nvPr/>
        </p:nvSpPr>
        <p:spPr>
          <a:xfrm>
            <a:off x="4108214" y="3775585"/>
            <a:ext cx="3088020" cy="2460116"/>
          </a:xfrm>
          <a:prstGeom prst="roundRect">
            <a:avLst>
              <a:gd name="adj" fmla="val 6682"/>
            </a:avLst>
          </a:prstGeom>
          <a:solidFill>
            <a:schemeClr val="bg1"/>
          </a:solidFill>
          <a:ln cap="sq">
            <a:noFill/>
            <a:prstDash val="solid"/>
          </a:ln>
          <a:effectLst>
            <a:outerShdw blurRad="254000" sx="109000" sy="109000" algn="ctr" rotWithShape="0">
              <a:schemeClr val="accent1">
                <a:alpha val="5000"/>
              </a:schemeClr>
            </a:outerShdw>
          </a:effectLst>
        </p:spPr>
        <p:txBody>
          <a:bodyPr vert="horz" wrap="square" lIns="91440" tIns="45720" rIns="91440" bIns="45720" rtlCol="0" anchor="t"/>
          <a:lstStyle/>
          <a:p>
            <a:pPr algn="l"/>
            <a:endParaRPr kumimoji="1" lang="zh-CN" altLang="en-US"/>
          </a:p>
        </p:txBody>
      </p:sp>
      <p:sp>
        <p:nvSpPr>
          <p:cNvPr id="15" name="标题 1"/>
          <p:cNvSpPr txBox="1"/>
          <p:nvPr/>
        </p:nvSpPr>
        <p:spPr>
          <a:xfrm>
            <a:off x="5427434" y="4051222"/>
            <a:ext cx="449580" cy="371866"/>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accent1"/>
          </a:solidFill>
          <a:ln cap="sq">
            <a:noFill/>
            <a:prstDash val="solid"/>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4353158" y="4634111"/>
            <a:ext cx="2598132" cy="328669"/>
          </a:xfrm>
          <a:prstGeom prst="rect">
            <a:avLst/>
          </a:prstGeom>
          <a:noFill/>
          <a:ln>
            <a:noFill/>
          </a:ln>
        </p:spPr>
        <p:txBody>
          <a:bodyPr vert="horz" wrap="square" lIns="0" tIns="0" rIns="0" bIns="0" rtlCol="0" anchor="b"/>
          <a:lstStyle/>
          <a:p>
            <a:pPr algn="ctr"/>
            <a:r>
              <a:rPr lang="zh-TW" altLang="en-US" b="1" dirty="0">
                <a:latin typeface="Microsoft YaHei" panose="020B0503020204020204" charset="-122"/>
                <a:ea typeface="Microsoft YaHei" panose="020B0503020204020204" charset="-122"/>
                <a:sym typeface="+mn-ea"/>
              </a:rPr>
              <a:t>拟认证职位名称</a:t>
            </a:r>
            <a:endParaRPr lang="zh-CN" altLang="en-US" b="1" dirty="0">
              <a:latin typeface="Microsoft YaHei" panose="020B0503020204020204" charset="-122"/>
              <a:ea typeface="Microsoft YaHei" panose="020B0503020204020204" charset="-122"/>
            </a:endParaRPr>
          </a:p>
        </p:txBody>
      </p:sp>
      <p:sp>
        <p:nvSpPr>
          <p:cNvPr id="17" name="标题 1"/>
          <p:cNvSpPr txBox="1"/>
          <p:nvPr/>
        </p:nvSpPr>
        <p:spPr>
          <a:xfrm>
            <a:off x="4353158" y="5374201"/>
            <a:ext cx="2598132" cy="260916"/>
          </a:xfrm>
          <a:prstGeom prst="rect">
            <a:avLst/>
          </a:prstGeom>
          <a:noFill/>
          <a:ln>
            <a:noFill/>
          </a:ln>
        </p:spPr>
        <p:txBody>
          <a:bodyPr vert="horz" wrap="square" lIns="0" tIns="0" rIns="0" bIns="0" rtlCol="0" anchor="t"/>
          <a:lstStyle/>
          <a:p>
            <a:pPr algn="ctr"/>
            <a:r>
              <a:rPr kumimoji="1" lang="zh-CN" altLang="en-US" sz="1600" dirty="0">
                <a:latin typeface="仿宋" panose="02010609060101010101" pitchFamily="49" charset="-122"/>
                <a:ea typeface="仿宋" panose="02010609060101010101" pitchFamily="49" charset="-122"/>
              </a:rPr>
              <a:t>资一级工程师</a:t>
            </a:r>
            <a:endParaRPr kumimoji="1" lang="zh-CN" altLang="en-US" sz="1600" dirty="0">
              <a:latin typeface="仿宋" panose="02010609060101010101" pitchFamily="49" charset="-122"/>
              <a:ea typeface="仿宋" panose="02010609060101010101" pitchFamily="49" charset="-122"/>
            </a:endParaRPr>
          </a:p>
        </p:txBody>
      </p:sp>
      <p:sp>
        <p:nvSpPr>
          <p:cNvPr id="18" name="标题 1"/>
          <p:cNvSpPr txBox="1"/>
          <p:nvPr/>
        </p:nvSpPr>
        <p:spPr>
          <a:xfrm>
            <a:off x="660400" y="484970"/>
            <a:ext cx="10858500" cy="468000"/>
          </a:xfrm>
          <a:prstGeom prst="rect">
            <a:avLst/>
          </a:prstGeom>
          <a:noFill/>
          <a:ln>
            <a:noFill/>
          </a:ln>
        </p:spPr>
        <p:txBody>
          <a:bodyPr vert="horz" wrap="square" lIns="0" tIns="0" rIns="0" bIns="0" rtlCol="0" anchor="ctr"/>
          <a:lstStyle/>
          <a:p>
            <a:pPr algn="l"/>
            <a:r>
              <a:rPr kumimoji="1" lang="en-US" altLang="zh-CN" sz="2800" dirty="0">
                <a:ln w="12700">
                  <a:noFill/>
                </a:ln>
                <a:solidFill>
                  <a:schemeClr val="accent1"/>
                </a:solidFill>
                <a:latin typeface="OPPOSans H"/>
                <a:ea typeface="OPPOSans H"/>
                <a:cs typeface="OPPOSans H"/>
              </a:rPr>
              <a:t>个人简介</a:t>
            </a:r>
            <a:endParaRPr kumimoji="1" lang="zh-CN" altLang="en-US" dirty="0">
              <a:solidFill>
                <a:schemeClr val="accent1"/>
              </a:solidFill>
            </a:endParaRPr>
          </a:p>
        </p:txBody>
      </p:sp>
      <p:sp>
        <p:nvSpPr>
          <p:cNvPr id="19" name="标题 1"/>
          <p:cNvSpPr txBox="1"/>
          <p:nvPr/>
        </p:nvSpPr>
        <p:spPr>
          <a:xfrm>
            <a:off x="660400" y="1028700"/>
            <a:ext cx="6630988" cy="101600"/>
          </a:xfrm>
          <a:prstGeom prst="roundRect">
            <a:avLst>
              <a:gd name="adj" fmla="val 50000"/>
            </a:avLst>
          </a:prstGeom>
          <a:gradFill>
            <a:gsLst>
              <a:gs pos="0">
                <a:schemeClr val="accent1"/>
              </a:gs>
              <a:gs pos="80000">
                <a:schemeClr val="accent1">
                  <a:lumMod val="75000"/>
                  <a:alpha val="0"/>
                </a:schemeClr>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653814" y="3775585"/>
            <a:ext cx="3088020" cy="2460116"/>
          </a:xfrm>
          <a:prstGeom prst="roundRect">
            <a:avLst>
              <a:gd name="adj" fmla="val 6682"/>
            </a:avLst>
          </a:prstGeom>
          <a:solidFill>
            <a:schemeClr val="bg1"/>
          </a:solidFill>
          <a:ln cap="sq">
            <a:noFill/>
            <a:prstDash val="solid"/>
          </a:ln>
          <a:effectLst>
            <a:outerShdw blurRad="254000" sx="109000" sy="109000" algn="ctr" rotWithShape="0">
              <a:schemeClr val="accent1">
                <a:alpha val="5000"/>
              </a:schemeClr>
            </a:outerShdw>
          </a:effectLst>
        </p:spPr>
        <p:txBody>
          <a:bodyPr vert="horz" wrap="square" lIns="91440" tIns="45720" rIns="91440" bIns="45720" rtlCol="0" anchor="t"/>
          <a:lstStyle/>
          <a:p>
            <a:pPr algn="l"/>
            <a:endParaRPr kumimoji="1" lang="zh-CN" altLang="en-US"/>
          </a:p>
        </p:txBody>
      </p:sp>
      <p:sp>
        <p:nvSpPr>
          <p:cNvPr id="21" name="标题 1"/>
          <p:cNvSpPr txBox="1"/>
          <p:nvPr/>
        </p:nvSpPr>
        <p:spPr>
          <a:xfrm>
            <a:off x="1960334" y="4025822"/>
            <a:ext cx="449580" cy="371866"/>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accent1"/>
          </a:solidFill>
          <a:ln cap="sq">
            <a:noFill/>
            <a:prstDash val="solid"/>
            <a:miter/>
          </a:ln>
        </p:spPr>
        <p:txBody>
          <a:bodyPr vert="horz" wrap="square" lIns="91440" tIns="45720" rIns="91440" bIns="45720" rtlCol="0" anchor="ctr"/>
          <a:lstStyle/>
          <a:p>
            <a:pPr algn="ctr"/>
            <a:endParaRPr kumimoji="1" lang="zh-CN" altLang="en-US"/>
          </a:p>
        </p:txBody>
      </p:sp>
      <p:sp>
        <p:nvSpPr>
          <p:cNvPr id="22" name="标题 1"/>
          <p:cNvSpPr txBox="1"/>
          <p:nvPr/>
        </p:nvSpPr>
        <p:spPr>
          <a:xfrm>
            <a:off x="911458" y="4647925"/>
            <a:ext cx="2598132" cy="314855"/>
          </a:xfrm>
          <a:prstGeom prst="rect">
            <a:avLst/>
          </a:prstGeom>
          <a:noFill/>
          <a:ln>
            <a:noFill/>
          </a:ln>
        </p:spPr>
        <p:txBody>
          <a:bodyPr vert="horz" wrap="square" lIns="0" tIns="0" rIns="0" bIns="0" rtlCol="0" anchor="b"/>
          <a:lstStyle/>
          <a:p>
            <a:pPr algn="ctr"/>
            <a:r>
              <a:rPr lang="zh-TW" altLang="en-US" b="1" dirty="0">
                <a:latin typeface="Microsoft YaHei" panose="020B0503020204020204" charset="-122"/>
                <a:ea typeface="Microsoft YaHei" panose="020B0503020204020204" charset="-122"/>
                <a:sym typeface="+mn-ea"/>
              </a:rPr>
              <a:t>现职位名称</a:t>
            </a:r>
            <a:endParaRPr lang="zh-CN" altLang="en-US" b="1" dirty="0">
              <a:latin typeface="Microsoft YaHei" panose="020B0503020204020204" charset="-122"/>
              <a:ea typeface="Microsoft YaHei" panose="020B0503020204020204" charset="-122"/>
            </a:endParaRPr>
          </a:p>
        </p:txBody>
      </p:sp>
      <p:sp>
        <p:nvSpPr>
          <p:cNvPr id="23" name="标题 1"/>
          <p:cNvSpPr txBox="1"/>
          <p:nvPr/>
        </p:nvSpPr>
        <p:spPr>
          <a:xfrm>
            <a:off x="905344" y="5374201"/>
            <a:ext cx="2598132" cy="242647"/>
          </a:xfrm>
          <a:prstGeom prst="rect">
            <a:avLst/>
          </a:prstGeom>
          <a:noFill/>
          <a:ln>
            <a:noFill/>
          </a:ln>
        </p:spPr>
        <p:txBody>
          <a:bodyPr vert="horz" wrap="square" lIns="0" tIns="0" rIns="0" bIns="0" rtlCol="0" anchor="b"/>
          <a:lstStyle/>
          <a:p>
            <a:pPr algn="ctr"/>
            <a:r>
              <a:rPr kumimoji="1" lang="zh-CN" altLang="en-US" sz="1600" dirty="0">
                <a:latin typeface="仿宋" panose="02010609060101010101" pitchFamily="49" charset="-122"/>
                <a:ea typeface="仿宋" panose="02010609060101010101" pitchFamily="49" charset="-122"/>
                <a:sym typeface="+mn-ea"/>
              </a:rPr>
              <a:t>高级工程师</a:t>
            </a:r>
            <a:endParaRPr kumimoji="1" lang="en-US" altLang="zh-CN" sz="1600" dirty="0">
              <a:latin typeface="仿宋" panose="02010609060101010101" pitchFamily="49" charset="-122"/>
              <a:ea typeface="仿宋" panose="02010609060101010101" pitchFamily="49"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969657" y="1665453"/>
            <a:ext cx="3729808" cy="2126405"/>
          </a:xfrm>
          <a:custGeom>
            <a:avLst/>
            <a:gdLst>
              <a:gd name="connsiteX0" fmla="*/ 2079674 w 3729808"/>
              <a:gd name="connsiteY0" fmla="*/ 502 h 2126405"/>
              <a:gd name="connsiteX1" fmla="*/ 3512384 w 3729808"/>
              <a:gd name="connsiteY1" fmla="*/ 513845 h 2126405"/>
              <a:gd name="connsiteX2" fmla="*/ 3561940 w 3729808"/>
              <a:gd name="connsiteY2" fmla="*/ 559816 h 2126405"/>
              <a:gd name="connsiteX3" fmla="*/ 3729808 w 3729808"/>
              <a:gd name="connsiteY3" fmla="*/ 391947 h 2126405"/>
              <a:gd name="connsiteX4" fmla="*/ 3729808 w 3729808"/>
              <a:gd name="connsiteY4" fmla="*/ 1306347 h 2126405"/>
              <a:gd name="connsiteX5" fmla="*/ 2815408 w 3729808"/>
              <a:gd name="connsiteY5" fmla="*/ 1306347 h 2126405"/>
              <a:gd name="connsiteX6" fmla="*/ 2961619 w 3729808"/>
              <a:gd name="connsiteY6" fmla="*/ 1160137 h 2126405"/>
              <a:gd name="connsiteX7" fmla="*/ 2886504 w 3729808"/>
              <a:gd name="connsiteY7" fmla="*/ 1095493 h 2126405"/>
              <a:gd name="connsiteX8" fmla="*/ 1636192 w 3729808"/>
              <a:gd name="connsiteY8" fmla="*/ 943078 h 2126405"/>
              <a:gd name="connsiteX9" fmla="*/ 845518 w 3729808"/>
              <a:gd name="connsiteY9" fmla="*/ 2126405 h 2126405"/>
              <a:gd name="connsiteX10" fmla="*/ 0 w 3729808"/>
              <a:gd name="connsiteY10" fmla="*/ 2126405 h 2126405"/>
              <a:gd name="connsiteX11" fmla="*/ 1312627 w 3729808"/>
              <a:gd name="connsiteY11" fmla="*/ 161920 h 2126405"/>
              <a:gd name="connsiteX12" fmla="*/ 2079674 w 3729808"/>
              <a:gd name="connsiteY12" fmla="*/ 502 h 2126405"/>
            </a:gdLst>
            <a:ahLst/>
            <a:cxnLst/>
            <a:rect l="l" t="t" r="r" b="b"/>
            <a:pathLst>
              <a:path w="3729808" h="2126405">
                <a:moveTo>
                  <a:pt x="2079674" y="502"/>
                </a:moveTo>
                <a:cubicBezTo>
                  <a:pt x="2597127" y="-10749"/>
                  <a:pt x="3109402" y="167269"/>
                  <a:pt x="3512384" y="513845"/>
                </a:cubicBezTo>
                <a:lnTo>
                  <a:pt x="3561940" y="559816"/>
                </a:lnTo>
                <a:lnTo>
                  <a:pt x="3729808" y="391947"/>
                </a:lnTo>
                <a:lnTo>
                  <a:pt x="3729808" y="1306347"/>
                </a:lnTo>
                <a:lnTo>
                  <a:pt x="2815408" y="1306347"/>
                </a:lnTo>
                <a:lnTo>
                  <a:pt x="2961619" y="1160137"/>
                </a:lnTo>
                <a:lnTo>
                  <a:pt x="2886504" y="1095493"/>
                </a:lnTo>
                <a:cubicBezTo>
                  <a:pt x="2529113" y="831827"/>
                  <a:pt x="2054978" y="769611"/>
                  <a:pt x="1636192" y="943078"/>
                </a:cubicBezTo>
                <a:cubicBezTo>
                  <a:pt x="1157581" y="1141325"/>
                  <a:pt x="845518" y="1608360"/>
                  <a:pt x="845518" y="2126405"/>
                </a:cubicBezTo>
                <a:lnTo>
                  <a:pt x="0" y="2126405"/>
                </a:lnTo>
                <a:cubicBezTo>
                  <a:pt x="0" y="1266379"/>
                  <a:pt x="518067" y="491037"/>
                  <a:pt x="1312627" y="161920"/>
                </a:cubicBezTo>
                <a:cubicBezTo>
                  <a:pt x="1560927" y="59071"/>
                  <a:pt x="1820948" y="6128"/>
                  <a:pt x="2079674" y="502"/>
                </a:cubicBezTo>
                <a:close/>
              </a:path>
            </a:pathLst>
          </a:custGeom>
          <a:gradFill>
            <a:gsLst>
              <a:gs pos="18000">
                <a:schemeClr val="accent1">
                  <a:lumMod val="60000"/>
                  <a:lumOff val="40000"/>
                  <a:alpha val="0"/>
                </a:schemeClr>
              </a:gs>
              <a:gs pos="100000">
                <a:schemeClr val="accent1"/>
              </a:gs>
            </a:gsLst>
            <a:lin ang="0" scaled="0"/>
          </a:gradFill>
          <a:ln w="3175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flipH="1" flipV="1">
            <a:off x="4449966" y="3581338"/>
            <a:ext cx="3729808" cy="2126405"/>
          </a:xfrm>
          <a:custGeom>
            <a:avLst/>
            <a:gdLst>
              <a:gd name="connsiteX0" fmla="*/ 2079674 w 3729808"/>
              <a:gd name="connsiteY0" fmla="*/ 502 h 2126405"/>
              <a:gd name="connsiteX1" fmla="*/ 3512384 w 3729808"/>
              <a:gd name="connsiteY1" fmla="*/ 513845 h 2126405"/>
              <a:gd name="connsiteX2" fmla="*/ 3561940 w 3729808"/>
              <a:gd name="connsiteY2" fmla="*/ 559816 h 2126405"/>
              <a:gd name="connsiteX3" fmla="*/ 3729808 w 3729808"/>
              <a:gd name="connsiteY3" fmla="*/ 391947 h 2126405"/>
              <a:gd name="connsiteX4" fmla="*/ 3729808 w 3729808"/>
              <a:gd name="connsiteY4" fmla="*/ 1306347 h 2126405"/>
              <a:gd name="connsiteX5" fmla="*/ 2815408 w 3729808"/>
              <a:gd name="connsiteY5" fmla="*/ 1306347 h 2126405"/>
              <a:gd name="connsiteX6" fmla="*/ 2961619 w 3729808"/>
              <a:gd name="connsiteY6" fmla="*/ 1160137 h 2126405"/>
              <a:gd name="connsiteX7" fmla="*/ 2886504 w 3729808"/>
              <a:gd name="connsiteY7" fmla="*/ 1095493 h 2126405"/>
              <a:gd name="connsiteX8" fmla="*/ 1636192 w 3729808"/>
              <a:gd name="connsiteY8" fmla="*/ 943078 h 2126405"/>
              <a:gd name="connsiteX9" fmla="*/ 845518 w 3729808"/>
              <a:gd name="connsiteY9" fmla="*/ 2126405 h 2126405"/>
              <a:gd name="connsiteX10" fmla="*/ 0 w 3729808"/>
              <a:gd name="connsiteY10" fmla="*/ 2126405 h 2126405"/>
              <a:gd name="connsiteX11" fmla="*/ 1312627 w 3729808"/>
              <a:gd name="connsiteY11" fmla="*/ 161920 h 2126405"/>
              <a:gd name="connsiteX12" fmla="*/ 2079674 w 3729808"/>
              <a:gd name="connsiteY12" fmla="*/ 502 h 2126405"/>
            </a:gdLst>
            <a:ahLst/>
            <a:cxnLst/>
            <a:rect l="l" t="t" r="r" b="b"/>
            <a:pathLst>
              <a:path w="3729808" h="2126405">
                <a:moveTo>
                  <a:pt x="2079674" y="502"/>
                </a:moveTo>
                <a:cubicBezTo>
                  <a:pt x="2597127" y="-10749"/>
                  <a:pt x="3109402" y="167269"/>
                  <a:pt x="3512384" y="513845"/>
                </a:cubicBezTo>
                <a:lnTo>
                  <a:pt x="3561940" y="559816"/>
                </a:lnTo>
                <a:lnTo>
                  <a:pt x="3729808" y="391947"/>
                </a:lnTo>
                <a:lnTo>
                  <a:pt x="3729808" y="1306347"/>
                </a:lnTo>
                <a:lnTo>
                  <a:pt x="2815408" y="1306347"/>
                </a:lnTo>
                <a:lnTo>
                  <a:pt x="2961619" y="1160137"/>
                </a:lnTo>
                <a:lnTo>
                  <a:pt x="2886504" y="1095493"/>
                </a:lnTo>
                <a:cubicBezTo>
                  <a:pt x="2529113" y="831827"/>
                  <a:pt x="2054978" y="769611"/>
                  <a:pt x="1636192" y="943078"/>
                </a:cubicBezTo>
                <a:cubicBezTo>
                  <a:pt x="1157581" y="1141325"/>
                  <a:pt x="845518" y="1608360"/>
                  <a:pt x="845518" y="2126405"/>
                </a:cubicBezTo>
                <a:lnTo>
                  <a:pt x="0" y="2126405"/>
                </a:lnTo>
                <a:cubicBezTo>
                  <a:pt x="0" y="1266379"/>
                  <a:pt x="518067" y="491037"/>
                  <a:pt x="1312627" y="161920"/>
                </a:cubicBezTo>
                <a:cubicBezTo>
                  <a:pt x="1560927" y="59071"/>
                  <a:pt x="1820948" y="6128"/>
                  <a:pt x="2079674" y="502"/>
                </a:cubicBezTo>
                <a:close/>
              </a:path>
            </a:pathLst>
          </a:custGeom>
          <a:gradFill>
            <a:gsLst>
              <a:gs pos="18000">
                <a:schemeClr val="accent1">
                  <a:lumMod val="60000"/>
                  <a:lumOff val="40000"/>
                  <a:alpha val="0"/>
                </a:schemeClr>
              </a:gs>
              <a:gs pos="100000">
                <a:schemeClr val="accent1"/>
              </a:gs>
            </a:gsLst>
            <a:lin ang="0" scaled="0"/>
          </a:gradFill>
          <a:ln w="3175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712132" y="1561420"/>
            <a:ext cx="3496627" cy="4252686"/>
          </a:xfrm>
          <a:prstGeom prst="roundRect">
            <a:avLst>
              <a:gd name="adj" fmla="val 6841"/>
            </a:avLst>
          </a:prstGeom>
          <a:solidFill>
            <a:schemeClr val="bg1"/>
          </a:solidFill>
          <a:ln w="25400" cap="sq">
            <a:solidFill>
              <a:schemeClr val="accent1">
                <a:lumMod val="60000"/>
                <a:lumOff val="40000"/>
              </a:schemeClr>
            </a:solid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8008121" y="1561420"/>
            <a:ext cx="3496627" cy="4252686"/>
          </a:xfrm>
          <a:prstGeom prst="roundRect">
            <a:avLst>
              <a:gd name="adj" fmla="val 6841"/>
            </a:avLst>
          </a:prstGeom>
          <a:solidFill>
            <a:schemeClr val="bg1"/>
          </a:solidFill>
          <a:ln w="25400" cap="sq">
            <a:solidFill>
              <a:schemeClr val="accent1">
                <a:lumMod val="60000"/>
                <a:lumOff val="40000"/>
              </a:schemeClr>
            </a:solid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173851" y="3634935"/>
            <a:ext cx="2567207" cy="1072278"/>
          </a:xfrm>
          <a:prstGeom prst="rect">
            <a:avLst/>
          </a:prstGeom>
          <a:noFill/>
          <a:ln>
            <a:noFill/>
          </a:ln>
        </p:spPr>
        <p:txBody>
          <a:bodyPr vert="horz" wrap="square" lIns="0" tIns="0" rIns="0" bIns="0" rtlCol="0" anchor="t"/>
          <a:lstStyle/>
          <a:p>
            <a:pPr marL="285750" indent="-285750" algn="just">
              <a:buFont typeface="Wingdings" panose="05000000000000000000" pitchFamily="2" charset="2"/>
              <a:buChar char="Ø"/>
            </a:pPr>
            <a:r>
              <a:rPr kumimoji="1" lang="en-US" altLang="zh-CN" sz="1600" dirty="0">
                <a:ln w="12700">
                  <a:noFill/>
                </a:ln>
                <a:solidFill>
                  <a:schemeClr val="tx1">
                    <a:lumMod val="85000"/>
                    <a:lumOff val="15000"/>
                  </a:schemeClr>
                </a:solidFill>
                <a:latin typeface="+mn-ea"/>
                <a:cs typeface="OPPOSans L"/>
              </a:rPr>
              <a:t>业务支援
内部环境搭建
ICD</a:t>
            </a:r>
            <a:r>
              <a:rPr kumimoji="1" lang="zh-CN" altLang="en-US" sz="1600" dirty="0">
                <a:ln w="12700">
                  <a:noFill/>
                </a:ln>
                <a:solidFill>
                  <a:schemeClr val="tx1">
                    <a:lumMod val="85000"/>
                    <a:lumOff val="15000"/>
                  </a:schemeClr>
                </a:solidFill>
                <a:latin typeface="+mn-ea"/>
                <a:cs typeface="OPPOSans L"/>
              </a:rPr>
              <a:t>出货环境打包</a:t>
            </a:r>
            <a:endParaRPr kumimoji="1" lang="en-US" altLang="zh-CN" sz="1600" dirty="0">
              <a:ln w="12700">
                <a:noFill/>
              </a:ln>
              <a:solidFill>
                <a:schemeClr val="tx1">
                  <a:lumMod val="85000"/>
                  <a:lumOff val="15000"/>
                </a:schemeClr>
              </a:solidFill>
              <a:latin typeface="+mn-ea"/>
              <a:cs typeface="OPPOSans L"/>
            </a:endParaRPr>
          </a:p>
          <a:p>
            <a:pPr marL="285750" indent="-285750" algn="just">
              <a:buFont typeface="Wingdings" panose="05000000000000000000" pitchFamily="2" charset="2"/>
              <a:buChar char="Ø"/>
            </a:pPr>
            <a:r>
              <a:rPr kumimoji="1" lang="en-US" altLang="zh-CN" sz="1600" dirty="0">
                <a:ln w="12700">
                  <a:noFill/>
                </a:ln>
                <a:solidFill>
                  <a:schemeClr val="tx1">
                    <a:lumMod val="85000"/>
                    <a:lumOff val="15000"/>
                  </a:schemeClr>
                </a:solidFill>
                <a:latin typeface="+mn-ea"/>
                <a:cs typeface="OPPOSans L"/>
              </a:rPr>
              <a:t>内部技术文档编写与分</a:t>
            </a:r>
            <a:r>
              <a:rPr kumimoji="1" lang="zh-CN" altLang="en-US" sz="1600" dirty="0">
                <a:ln w="12700">
                  <a:noFill/>
                </a:ln>
                <a:solidFill>
                  <a:schemeClr val="tx1">
                    <a:lumMod val="85000"/>
                    <a:lumOff val="15000"/>
                  </a:schemeClr>
                </a:solidFill>
                <a:latin typeface="+mn-ea"/>
                <a:cs typeface="OPPOSans L"/>
              </a:rPr>
              <a:t>享</a:t>
            </a:r>
            <a:endParaRPr kumimoji="1" lang="zh-CN" altLang="en-US" sz="1600" dirty="0">
              <a:ln w="12700">
                <a:noFill/>
              </a:ln>
              <a:solidFill>
                <a:schemeClr val="tx1">
                  <a:lumMod val="85000"/>
                  <a:lumOff val="15000"/>
                </a:schemeClr>
              </a:solidFill>
              <a:latin typeface="+mn-ea"/>
              <a:cs typeface="OPPOSans L"/>
            </a:endParaRPr>
          </a:p>
        </p:txBody>
      </p:sp>
      <p:sp>
        <p:nvSpPr>
          <p:cNvPr id="9" name="标题 1"/>
          <p:cNvSpPr txBox="1"/>
          <p:nvPr/>
        </p:nvSpPr>
        <p:spPr>
          <a:xfrm>
            <a:off x="2080640" y="1858984"/>
            <a:ext cx="678372" cy="615022"/>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953339" y="2722349"/>
            <a:ext cx="2933700" cy="307777"/>
          </a:xfrm>
          <a:prstGeom prst="rect">
            <a:avLst/>
          </a:prstGeom>
          <a:noFill/>
          <a:ln>
            <a:noFill/>
          </a:ln>
        </p:spPr>
        <p:txBody>
          <a:bodyPr vert="horz" wrap="square" lIns="0" tIns="0" rIns="0" bIns="0" rtlCol="0" anchor="ctr">
            <a:spAutoFit/>
          </a:bodyPr>
          <a:lstStyle/>
          <a:p>
            <a:pPr algn="ctr"/>
            <a:r>
              <a:rPr kumimoji="1" lang="en-US" altLang="zh-CN" sz="2000" dirty="0">
                <a:ln w="12700">
                  <a:noFill/>
                </a:ln>
                <a:solidFill>
                  <a:schemeClr val="tx1">
                    <a:lumMod val="85000"/>
                    <a:lumOff val="15000"/>
                  </a:schemeClr>
                </a:solidFill>
                <a:effectLst>
                  <a:outerShdw blurRad="38100" dist="38100" dir="2700000" algn="tl">
                    <a:srgbClr val="000000">
                      <a:alpha val="43137"/>
                    </a:srgbClr>
                  </a:outerShdw>
                </a:effectLst>
                <a:latin typeface="OPPOSans B"/>
                <a:ea typeface="OPPOSans B"/>
                <a:cs typeface="OPPOSans B"/>
              </a:rPr>
              <a:t>对内服务</a:t>
            </a:r>
            <a:endParaRPr kumimoji="1" lang="zh-CN" altLang="en-US" sz="2800" dirty="0">
              <a:effectLst>
                <a:outerShdw blurRad="38100" dist="38100" dir="2700000" algn="tl">
                  <a:srgbClr val="000000">
                    <a:alpha val="43137"/>
                  </a:srgbClr>
                </a:outerShdw>
              </a:effectLst>
            </a:endParaRPr>
          </a:p>
        </p:txBody>
      </p:sp>
      <p:sp>
        <p:nvSpPr>
          <p:cNvPr id="11" name="标题 1"/>
          <p:cNvSpPr txBox="1"/>
          <p:nvPr/>
        </p:nvSpPr>
        <p:spPr>
          <a:xfrm>
            <a:off x="8494351" y="3585758"/>
            <a:ext cx="2769190" cy="1618129"/>
          </a:xfrm>
          <a:prstGeom prst="rect">
            <a:avLst/>
          </a:prstGeom>
          <a:noFill/>
          <a:ln>
            <a:noFill/>
          </a:ln>
        </p:spPr>
        <p:txBody>
          <a:bodyPr vert="horz" wrap="square" lIns="0" tIns="0" rIns="0" bIns="0" rtlCol="0" anchor="t"/>
          <a:lstStyle/>
          <a:p>
            <a:pPr marL="285750" indent="-285750" algn="just">
              <a:buFont typeface="Wingdings" panose="05000000000000000000" pitchFamily="2" charset="2"/>
              <a:buChar char="Ø"/>
            </a:pPr>
            <a:r>
              <a:rPr kumimoji="1" lang="en-US" altLang="zh-CN" sz="1600" dirty="0">
                <a:ln w="12700">
                  <a:noFill/>
                </a:ln>
                <a:solidFill>
                  <a:schemeClr val="tx1">
                    <a:lumMod val="85000"/>
                    <a:lumOff val="15000"/>
                  </a:schemeClr>
                </a:solidFill>
                <a:latin typeface="+mn-ea"/>
                <a:cs typeface="OPPOSans L"/>
              </a:rPr>
              <a:t>新客安装
老客迁移方案规划</a:t>
            </a:r>
            <a:endParaRPr kumimoji="1" lang="en-US" altLang="zh-CN" sz="1600" dirty="0">
              <a:ln w="12700">
                <a:noFill/>
              </a:ln>
              <a:solidFill>
                <a:schemeClr val="tx1">
                  <a:lumMod val="85000"/>
                  <a:lumOff val="15000"/>
                </a:schemeClr>
              </a:solidFill>
              <a:latin typeface="+mn-ea"/>
              <a:cs typeface="OPPOSans L"/>
            </a:endParaRPr>
          </a:p>
          <a:p>
            <a:pPr marL="285750" indent="-285750" algn="just">
              <a:buFont typeface="Wingdings" panose="05000000000000000000" pitchFamily="2" charset="2"/>
              <a:buChar char="Ø"/>
            </a:pPr>
            <a:r>
              <a:rPr kumimoji="1" lang="zh-CN" altLang="en-US" sz="1600" dirty="0">
                <a:ln w="12700">
                  <a:noFill/>
                </a:ln>
                <a:solidFill>
                  <a:schemeClr val="tx1">
                    <a:lumMod val="85000"/>
                    <a:lumOff val="15000"/>
                  </a:schemeClr>
                </a:solidFill>
                <a:latin typeface="+mn-ea"/>
                <a:cs typeface="OPPOSans L"/>
              </a:rPr>
              <a:t>备份还原演练</a:t>
            </a:r>
            <a:r>
              <a:rPr kumimoji="1" lang="en-US" altLang="zh-CN" sz="1600" dirty="0">
                <a:ln w="12700">
                  <a:noFill/>
                </a:ln>
                <a:solidFill>
                  <a:schemeClr val="tx1">
                    <a:lumMod val="85000"/>
                    <a:lumOff val="15000"/>
                  </a:schemeClr>
                </a:solidFill>
                <a:latin typeface="+mn-ea"/>
                <a:cs typeface="OPPOSans L"/>
              </a:rPr>
              <a:t>
效能问题排查，数据库体检</a:t>
            </a:r>
            <a:endParaRPr kumimoji="1" lang="en-US" altLang="zh-CN" sz="1600" dirty="0">
              <a:ln w="12700">
                <a:noFill/>
              </a:ln>
              <a:solidFill>
                <a:schemeClr val="tx1">
                  <a:lumMod val="85000"/>
                  <a:lumOff val="15000"/>
                </a:schemeClr>
              </a:solidFill>
              <a:latin typeface="+mn-ea"/>
              <a:cs typeface="OPPOSans L"/>
            </a:endParaRPr>
          </a:p>
          <a:p>
            <a:pPr marL="285750" indent="-285750" algn="just">
              <a:buFont typeface="Wingdings" panose="05000000000000000000" pitchFamily="2" charset="2"/>
              <a:buChar char="Ø"/>
            </a:pPr>
            <a:r>
              <a:rPr kumimoji="1" lang="en-US" altLang="zh-CN" sz="1600" dirty="0">
                <a:ln w="12700">
                  <a:noFill/>
                </a:ln>
                <a:solidFill>
                  <a:schemeClr val="tx1">
                    <a:lumMod val="85000"/>
                    <a:lumOff val="15000"/>
                  </a:schemeClr>
                </a:solidFill>
                <a:latin typeface="+mn-ea"/>
                <a:cs typeface="OPPOSans L"/>
              </a:rPr>
              <a:t>服务云问题处理</a:t>
            </a:r>
            <a:endParaRPr kumimoji="1" lang="en-US" altLang="zh-CN" sz="1600" dirty="0">
              <a:ln w="12700">
                <a:noFill/>
              </a:ln>
              <a:solidFill>
                <a:schemeClr val="tx1">
                  <a:lumMod val="85000"/>
                  <a:lumOff val="15000"/>
                </a:schemeClr>
              </a:solidFill>
              <a:latin typeface="+mn-ea"/>
              <a:cs typeface="OPPOSans L"/>
            </a:endParaRPr>
          </a:p>
          <a:p>
            <a:pPr marL="285750" indent="-285750" algn="just">
              <a:buFont typeface="Wingdings" panose="05000000000000000000" pitchFamily="2" charset="2"/>
              <a:buChar char="Ø"/>
            </a:pPr>
            <a:r>
              <a:rPr kumimoji="1" lang="zh-CN" altLang="en-US" sz="1600" dirty="0">
                <a:ln w="12700">
                  <a:noFill/>
                </a:ln>
                <a:solidFill>
                  <a:schemeClr val="tx1">
                    <a:lumMod val="85000"/>
                    <a:lumOff val="15000"/>
                  </a:schemeClr>
                </a:solidFill>
                <a:latin typeface="+mn-ea"/>
                <a:cs typeface="OPPOSans L"/>
              </a:rPr>
              <a:t>大班课讲师</a:t>
            </a:r>
            <a:endParaRPr kumimoji="1" lang="zh-CN" altLang="en-US" sz="2400" dirty="0">
              <a:latin typeface="+mn-ea"/>
            </a:endParaRPr>
          </a:p>
        </p:txBody>
      </p:sp>
      <p:sp>
        <p:nvSpPr>
          <p:cNvPr id="12" name="标题 1"/>
          <p:cNvSpPr txBox="1"/>
          <p:nvPr/>
        </p:nvSpPr>
        <p:spPr>
          <a:xfrm>
            <a:off x="9417248" y="1848618"/>
            <a:ext cx="678372" cy="656486"/>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8289947" y="2722349"/>
            <a:ext cx="2933700" cy="307777"/>
          </a:xfrm>
          <a:prstGeom prst="rect">
            <a:avLst/>
          </a:prstGeom>
          <a:noFill/>
          <a:ln>
            <a:noFill/>
          </a:ln>
        </p:spPr>
        <p:txBody>
          <a:bodyPr vert="horz" wrap="square" lIns="0" tIns="0" rIns="0" bIns="0" rtlCol="0" anchor="ctr">
            <a:spAutoFit/>
          </a:bodyPr>
          <a:lstStyle/>
          <a:p>
            <a:pPr algn="ctr"/>
            <a:r>
              <a:rPr kumimoji="1" lang="en-US" altLang="zh-CN" sz="2000" dirty="0">
                <a:ln w="12700">
                  <a:noFill/>
                </a:ln>
                <a:solidFill>
                  <a:schemeClr val="tx1">
                    <a:lumMod val="85000"/>
                    <a:lumOff val="15000"/>
                  </a:schemeClr>
                </a:solidFill>
                <a:effectLst>
                  <a:outerShdw blurRad="38100" dist="38100" dir="2700000" algn="tl">
                    <a:srgbClr val="000000">
                      <a:alpha val="43137"/>
                    </a:srgbClr>
                  </a:outerShdw>
                </a:effectLst>
                <a:latin typeface="OPPOSans B"/>
                <a:ea typeface="OPPOSans B"/>
                <a:cs typeface="OPPOSans B"/>
              </a:rPr>
              <a:t>对外服务</a:t>
            </a:r>
            <a:endParaRPr kumimoji="1" lang="zh-CN" altLang="en-US" sz="2000" dirty="0">
              <a:ln w="12700">
                <a:noFill/>
              </a:ln>
              <a:solidFill>
                <a:schemeClr val="tx1">
                  <a:lumMod val="85000"/>
                  <a:lumOff val="15000"/>
                </a:schemeClr>
              </a:solidFill>
              <a:effectLst>
                <a:outerShdw blurRad="38100" dist="38100" dir="2700000" algn="tl">
                  <a:srgbClr val="000000">
                    <a:alpha val="43137"/>
                  </a:srgbClr>
                </a:outerShdw>
              </a:effectLst>
              <a:latin typeface="OPPOSans B"/>
              <a:ea typeface="OPPOSans B"/>
              <a:cs typeface="OPPOSans B"/>
            </a:endParaRPr>
          </a:p>
        </p:txBody>
      </p:sp>
      <p:sp>
        <p:nvSpPr>
          <p:cNvPr id="14" name="标题 1"/>
          <p:cNvSpPr txBox="1"/>
          <p:nvPr/>
        </p:nvSpPr>
        <p:spPr>
          <a:xfrm>
            <a:off x="5599357" y="3175000"/>
            <a:ext cx="956397" cy="950409"/>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accent1"/>
          </a:solidFill>
          <a:ln w="9525"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660400" y="486448"/>
            <a:ext cx="10858500" cy="468000"/>
          </a:xfrm>
          <a:prstGeom prst="rect">
            <a:avLst/>
          </a:prstGeom>
          <a:noFill/>
          <a:ln>
            <a:noFill/>
          </a:ln>
        </p:spPr>
        <p:txBody>
          <a:bodyPr vert="horz" wrap="square" lIns="0" tIns="0" rIns="0" bIns="0" rtlCol="0" anchor="ctr"/>
          <a:lstStyle/>
          <a:p>
            <a:pPr algn="l"/>
            <a:r>
              <a:rPr kumimoji="1" lang="en-US" altLang="zh-CN" sz="2800" dirty="0">
                <a:ln w="12700">
                  <a:noFill/>
                </a:ln>
                <a:solidFill>
                  <a:schemeClr val="accent1"/>
                </a:solidFill>
                <a:latin typeface="OPPOSans H"/>
                <a:ea typeface="OPPOSans H"/>
                <a:cs typeface="OPPOSans H"/>
              </a:rPr>
              <a:t>服务</a:t>
            </a:r>
            <a:r>
              <a:rPr kumimoji="1" lang="zh-CN" altLang="en-US" sz="2800" dirty="0">
                <a:ln w="12700">
                  <a:noFill/>
                </a:ln>
                <a:solidFill>
                  <a:schemeClr val="accent1"/>
                </a:solidFill>
                <a:latin typeface="OPPOSans H"/>
                <a:ea typeface="OPPOSans H"/>
                <a:cs typeface="OPPOSans H"/>
              </a:rPr>
              <a:t>内容</a:t>
            </a:r>
            <a:endParaRPr kumimoji="1" lang="zh-CN" altLang="en-US" sz="1600" dirty="0">
              <a:solidFill>
                <a:schemeClr val="accent1"/>
              </a:solidFill>
            </a:endParaRPr>
          </a:p>
        </p:txBody>
      </p:sp>
      <p:sp>
        <p:nvSpPr>
          <p:cNvPr id="16" name="标题 1"/>
          <p:cNvSpPr txBox="1"/>
          <p:nvPr/>
        </p:nvSpPr>
        <p:spPr>
          <a:xfrm>
            <a:off x="660400" y="1028700"/>
            <a:ext cx="6630988" cy="101600"/>
          </a:xfrm>
          <a:prstGeom prst="roundRect">
            <a:avLst>
              <a:gd name="adj" fmla="val 50000"/>
            </a:avLst>
          </a:prstGeom>
          <a:gradFill>
            <a:gsLst>
              <a:gs pos="0">
                <a:schemeClr val="accent1"/>
              </a:gs>
              <a:gs pos="80000">
                <a:schemeClr val="accent1">
                  <a:lumMod val="75000"/>
                  <a:alpha val="0"/>
                </a:schemeClr>
              </a:gs>
            </a:gsLst>
            <a:lin ang="0" scaled="0"/>
          </a:gra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211516" y="1522030"/>
            <a:ext cx="9768968" cy="1253849"/>
          </a:xfrm>
          <a:prstGeom prst="triangle">
            <a:avLst/>
          </a:prstGeom>
          <a:gradFill>
            <a:gsLst>
              <a:gs pos="0">
                <a:schemeClr val="accent1">
                  <a:alpha val="40000"/>
                </a:schemeClr>
              </a:gs>
              <a:gs pos="87000">
                <a:schemeClr val="bg1">
                  <a:alpha val="0"/>
                </a:schemeClr>
              </a:gs>
            </a:gsLst>
            <a:lin ang="5400000" scaled="0"/>
          </a:gradFill>
          <a:ln w="12700" cap="sq">
            <a:noFill/>
            <a:miter/>
          </a:ln>
          <a:effectLst/>
        </p:spPr>
        <p:txBody>
          <a:bodyPr vert="horz" wrap="square" lIns="274320" tIns="0" rIns="274320" bIns="1280160" rtlCol="0" anchor="b"/>
          <a:lstStyle/>
          <a:p>
            <a:pPr algn="ctr"/>
            <a:endParaRPr kumimoji="1" lang="zh-CN" altLang="en-US" dirty="0"/>
          </a:p>
        </p:txBody>
      </p:sp>
      <p:sp>
        <p:nvSpPr>
          <p:cNvPr id="5" name="标题 1"/>
          <p:cNvSpPr txBox="1"/>
          <p:nvPr/>
        </p:nvSpPr>
        <p:spPr>
          <a:xfrm>
            <a:off x="5466000" y="1019032"/>
            <a:ext cx="1260000" cy="1260000"/>
          </a:xfrm>
          <a:prstGeom prst="ellipse">
            <a:avLst/>
          </a:prstGeom>
          <a:solidFill>
            <a:schemeClr val="accent1"/>
          </a:solidFill>
          <a:ln w="12700" cap="sq">
            <a:noFill/>
            <a:miter/>
          </a:ln>
          <a:effectLst>
            <a:outerShdw blurRad="762000" dist="254000" dir="5400000" algn="ctr" rotWithShape="0">
              <a:schemeClr val="accent1">
                <a:lumMod val="75000"/>
                <a:alpha val="30000"/>
              </a:schemeClr>
            </a:outerShdw>
          </a:effectLst>
        </p:spPr>
        <p:txBody>
          <a:bodyPr vert="horz" wrap="square" lIns="0" tIns="0" rIns="0" bIns="0" rtlCol="0" anchor="ctr"/>
          <a:lstStyle/>
          <a:p>
            <a:pPr algn="ctr"/>
            <a:endParaRPr kumimoji="1" lang="zh-CN" altLang="en-US"/>
          </a:p>
        </p:txBody>
      </p:sp>
      <p:sp>
        <p:nvSpPr>
          <p:cNvPr id="6" name="标题 1"/>
          <p:cNvSpPr txBox="1"/>
          <p:nvPr/>
        </p:nvSpPr>
        <p:spPr>
          <a:xfrm>
            <a:off x="4469651" y="2606342"/>
            <a:ext cx="3240000" cy="679763"/>
          </a:xfrm>
          <a:prstGeom prst="rect">
            <a:avLst/>
          </a:prstGeom>
          <a:solidFill>
            <a:schemeClr val="bg1"/>
          </a:solidFill>
          <a:ln w="12700" cap="sq">
            <a:noFill/>
            <a:miter/>
          </a:ln>
          <a:effectLst>
            <a:outerShdw blurRad="762000" dist="254000" dir="5400000" algn="ctr" rotWithShape="0">
              <a:schemeClr val="accent1">
                <a:lumMod val="75000"/>
                <a:alpha val="10000"/>
              </a:schemeClr>
            </a:outerShdw>
          </a:effectLst>
        </p:spPr>
        <p:txBody>
          <a:bodyPr vert="horz" wrap="square" lIns="0" tIns="0" rIns="0" bIns="0" rtlCol="0" anchor="ctr"/>
          <a:lstStyle/>
          <a:p>
            <a:pPr algn="ctr"/>
            <a:r>
              <a:rPr kumimoji="1" lang="en-US" altLang="zh-CN" sz="1400" dirty="0">
                <a:ln w="12700">
                  <a:noFill/>
                </a:ln>
                <a:solidFill>
                  <a:schemeClr val="accent1"/>
                </a:solidFill>
                <a:latin typeface="Alibaba PuHuiTi B"/>
                <a:ea typeface="Alibaba PuHuiTi B"/>
                <a:cs typeface="Alibaba PuHuiTi B"/>
              </a:rPr>
              <a:t>老客迁移</a:t>
            </a:r>
            <a:endParaRPr kumimoji="1" lang="zh-CN" altLang="en-US" dirty="0"/>
          </a:p>
        </p:txBody>
      </p:sp>
      <p:sp>
        <p:nvSpPr>
          <p:cNvPr id="7" name="标题 1"/>
          <p:cNvSpPr txBox="1"/>
          <p:nvPr/>
        </p:nvSpPr>
        <p:spPr>
          <a:xfrm>
            <a:off x="4469649" y="3384120"/>
            <a:ext cx="3240000" cy="1031870"/>
          </a:xfrm>
          <a:prstGeom prst="rect">
            <a:avLst/>
          </a:prstGeom>
          <a:noFill/>
          <a:ln>
            <a:noFill/>
          </a:ln>
        </p:spPr>
        <p:txBody>
          <a:bodyPr vert="horz" wrap="square" lIns="0" tIns="36000" rIns="0" bIns="36000" rtlCol="0" anchor="t"/>
          <a:lstStyle/>
          <a:p>
            <a:pPr algn="ctr"/>
            <a:r>
              <a:rPr kumimoji="1" lang="en-US" altLang="zh-CN" sz="1200" dirty="0">
                <a:ln w="12700">
                  <a:noFill/>
                </a:ln>
                <a:solidFill>
                  <a:schemeClr val="tx1">
                    <a:lumMod val="75000"/>
                    <a:lumOff val="25000"/>
                  </a:schemeClr>
                </a:solidFill>
                <a:latin typeface="Alibaba PuHuiTi L"/>
                <a:ea typeface="Alibaba PuHuiTi L"/>
                <a:cs typeface="Alibaba PuHuiTi L"/>
              </a:rPr>
              <a:t>本地迁移；迁移上云。源环境确认、硬件方案、沟通事项、拟定迁移流程、验收迁移</a:t>
            </a:r>
            <a:endParaRPr kumimoji="1" lang="zh-CN" altLang="en-US" dirty="0"/>
          </a:p>
        </p:txBody>
      </p:sp>
      <p:sp>
        <p:nvSpPr>
          <p:cNvPr id="8" name="标题 1"/>
          <p:cNvSpPr txBox="1"/>
          <p:nvPr/>
        </p:nvSpPr>
        <p:spPr>
          <a:xfrm>
            <a:off x="660399" y="2606342"/>
            <a:ext cx="3240000" cy="679763"/>
          </a:xfrm>
          <a:prstGeom prst="rect">
            <a:avLst/>
          </a:prstGeom>
          <a:solidFill>
            <a:schemeClr val="bg1"/>
          </a:solidFill>
          <a:ln w="12700" cap="sq">
            <a:noFill/>
            <a:miter/>
          </a:ln>
          <a:effectLst>
            <a:outerShdw blurRad="762000" dist="254000" dir="5400000" algn="ctr" rotWithShape="0">
              <a:schemeClr val="accent1">
                <a:lumMod val="75000"/>
                <a:alpha val="10000"/>
              </a:schemeClr>
            </a:outerShdw>
          </a:effectLst>
        </p:spPr>
        <p:txBody>
          <a:bodyPr vert="horz" wrap="square" lIns="0" tIns="0" rIns="0" bIns="0" rtlCol="0" anchor="ctr"/>
          <a:lstStyle/>
          <a:p>
            <a:pPr algn="ctr"/>
            <a:r>
              <a:rPr kumimoji="1" lang="en-US" altLang="zh-CN" sz="1400" dirty="0">
                <a:ln w="12700">
                  <a:noFill/>
                </a:ln>
                <a:solidFill>
                  <a:schemeClr val="accent1"/>
                </a:solidFill>
                <a:latin typeface="Alibaba PuHuiTi B"/>
                <a:ea typeface="Alibaba PuHuiTi B"/>
                <a:cs typeface="Alibaba PuHuiTi B"/>
              </a:rPr>
              <a:t>新客户安装</a:t>
            </a:r>
            <a:endParaRPr kumimoji="1" lang="zh-CN" altLang="en-US" dirty="0"/>
          </a:p>
        </p:txBody>
      </p:sp>
      <p:sp>
        <p:nvSpPr>
          <p:cNvPr id="9" name="标题 1"/>
          <p:cNvSpPr txBox="1"/>
          <p:nvPr/>
        </p:nvSpPr>
        <p:spPr>
          <a:xfrm>
            <a:off x="660398" y="3384121"/>
            <a:ext cx="3240000" cy="1032816"/>
          </a:xfrm>
          <a:prstGeom prst="rect">
            <a:avLst/>
          </a:prstGeom>
          <a:noFill/>
          <a:ln>
            <a:noFill/>
          </a:ln>
        </p:spPr>
        <p:txBody>
          <a:bodyPr vert="horz" wrap="square" lIns="0" tIns="36000" rIns="0" bIns="36000" rtlCol="0" anchor="t"/>
          <a:lstStyle/>
          <a:p>
            <a:pPr algn="ctr"/>
            <a:r>
              <a:rPr kumimoji="1" lang="en-US" altLang="zh-CN" sz="1200" dirty="0">
                <a:ln w="12700">
                  <a:noFill/>
                </a:ln>
                <a:solidFill>
                  <a:schemeClr val="tx1">
                    <a:lumMod val="75000"/>
                    <a:lumOff val="25000"/>
                  </a:schemeClr>
                </a:solidFill>
                <a:latin typeface="Alibaba PuHuiTi L"/>
                <a:ea typeface="Alibaba PuHuiTi L"/>
                <a:cs typeface="Alibaba PuHuiTi L"/>
              </a:rPr>
              <a:t>硬件方案、沟通确认、部署安装、技术指导、验收文档</a:t>
            </a:r>
            <a:endParaRPr kumimoji="1" lang="zh-CN" altLang="en-US" dirty="0"/>
          </a:p>
        </p:txBody>
      </p:sp>
      <p:sp>
        <p:nvSpPr>
          <p:cNvPr id="10" name="标题 1"/>
          <p:cNvSpPr txBox="1"/>
          <p:nvPr/>
        </p:nvSpPr>
        <p:spPr>
          <a:xfrm>
            <a:off x="8278900" y="2606342"/>
            <a:ext cx="3240000" cy="679763"/>
          </a:xfrm>
          <a:prstGeom prst="rect">
            <a:avLst/>
          </a:prstGeom>
          <a:solidFill>
            <a:schemeClr val="bg1"/>
          </a:solidFill>
          <a:ln w="12700" cap="sq">
            <a:noFill/>
            <a:miter/>
          </a:ln>
          <a:effectLst>
            <a:outerShdw blurRad="762000" dist="254000" dir="5400000" algn="ctr" rotWithShape="0">
              <a:schemeClr val="accent1">
                <a:lumMod val="75000"/>
                <a:alpha val="10000"/>
              </a:schemeClr>
            </a:outerShdw>
          </a:effectLst>
        </p:spPr>
        <p:txBody>
          <a:bodyPr vert="horz" wrap="square" lIns="0" tIns="0" rIns="0" bIns="0" rtlCol="0" anchor="ctr"/>
          <a:lstStyle/>
          <a:p>
            <a:pPr algn="ctr"/>
            <a:r>
              <a:rPr kumimoji="1" lang="en-US" altLang="zh-CN" sz="1400" dirty="0">
                <a:ln w="12700">
                  <a:noFill/>
                </a:ln>
                <a:solidFill>
                  <a:schemeClr val="accent1"/>
                </a:solidFill>
                <a:latin typeface="Alibaba PuHuiTi B"/>
                <a:ea typeface="Alibaba PuHuiTi B"/>
                <a:cs typeface="Alibaba PuHuiTi B"/>
              </a:rPr>
              <a:t>数据库类服务</a:t>
            </a:r>
            <a:endParaRPr kumimoji="1" lang="zh-CN" altLang="en-US" dirty="0"/>
          </a:p>
        </p:txBody>
      </p:sp>
      <p:sp>
        <p:nvSpPr>
          <p:cNvPr id="11" name="标题 1"/>
          <p:cNvSpPr txBox="1"/>
          <p:nvPr/>
        </p:nvSpPr>
        <p:spPr>
          <a:xfrm>
            <a:off x="8278897" y="3384120"/>
            <a:ext cx="3240000" cy="1031870"/>
          </a:xfrm>
          <a:prstGeom prst="rect">
            <a:avLst/>
          </a:prstGeom>
          <a:noFill/>
          <a:ln>
            <a:noFill/>
          </a:ln>
        </p:spPr>
        <p:txBody>
          <a:bodyPr vert="horz" wrap="square" lIns="0" tIns="36000" rIns="0" bIns="36000" rtlCol="0" anchor="t"/>
          <a:lstStyle/>
          <a:p>
            <a:pPr algn="ctr"/>
            <a:r>
              <a:rPr kumimoji="1" lang="en-US" altLang="zh-CN" sz="1200" dirty="0">
                <a:ln w="12700">
                  <a:noFill/>
                </a:ln>
                <a:solidFill>
                  <a:schemeClr val="tx1">
                    <a:lumMod val="75000"/>
                    <a:lumOff val="25000"/>
                  </a:schemeClr>
                </a:solidFill>
                <a:latin typeface="Alibaba PuHuiTi L"/>
                <a:ea typeface="Alibaba PuHuiTi L"/>
                <a:cs typeface="Alibaba PuHuiTi L"/>
              </a:rPr>
              <a:t>异地备份；增量备份；数据库拆分；备份恢复演练；数据库体检优化</a:t>
            </a:r>
            <a:endParaRPr kumimoji="1" lang="zh-CN" altLang="en-US" dirty="0"/>
          </a:p>
        </p:txBody>
      </p:sp>
      <p:sp>
        <p:nvSpPr>
          <p:cNvPr id="12" name="标题 1"/>
          <p:cNvSpPr txBox="1"/>
          <p:nvPr/>
        </p:nvSpPr>
        <p:spPr>
          <a:xfrm>
            <a:off x="2571377" y="4488605"/>
            <a:ext cx="3240000" cy="679763"/>
          </a:xfrm>
          <a:prstGeom prst="rect">
            <a:avLst/>
          </a:prstGeom>
          <a:solidFill>
            <a:schemeClr val="bg1"/>
          </a:solidFill>
          <a:ln w="12700" cap="sq">
            <a:noFill/>
            <a:miter/>
          </a:ln>
          <a:effectLst>
            <a:outerShdw blurRad="762000" dist="254000" dir="5400000" algn="ctr" rotWithShape="0">
              <a:schemeClr val="accent1">
                <a:lumMod val="75000"/>
                <a:alpha val="10000"/>
              </a:schemeClr>
            </a:outerShdw>
          </a:effectLst>
        </p:spPr>
        <p:txBody>
          <a:bodyPr vert="horz" wrap="square" lIns="0" tIns="0" rIns="0" bIns="0" rtlCol="0" anchor="ctr"/>
          <a:lstStyle/>
          <a:p>
            <a:pPr algn="ctr"/>
            <a:r>
              <a:rPr kumimoji="1" lang="en-US" altLang="zh-CN" sz="1400" dirty="0">
                <a:ln w="12700">
                  <a:noFill/>
                </a:ln>
                <a:solidFill>
                  <a:schemeClr val="accent1"/>
                </a:solidFill>
                <a:latin typeface="Alibaba PuHuiTi B"/>
                <a:ea typeface="Alibaba PuHuiTi B"/>
                <a:cs typeface="Alibaba PuHuiTi B"/>
              </a:rPr>
              <a:t>效能问题排查</a:t>
            </a:r>
            <a:endParaRPr kumimoji="1" lang="zh-CN" altLang="en-US" dirty="0"/>
          </a:p>
        </p:txBody>
      </p:sp>
      <p:sp>
        <p:nvSpPr>
          <p:cNvPr id="13" name="标题 1"/>
          <p:cNvSpPr txBox="1"/>
          <p:nvPr/>
        </p:nvSpPr>
        <p:spPr>
          <a:xfrm>
            <a:off x="2571375" y="5266383"/>
            <a:ext cx="3240000" cy="1031870"/>
          </a:xfrm>
          <a:prstGeom prst="rect">
            <a:avLst/>
          </a:prstGeom>
          <a:noFill/>
          <a:ln>
            <a:noFill/>
          </a:ln>
        </p:spPr>
        <p:txBody>
          <a:bodyPr vert="horz" wrap="square" lIns="0" tIns="36000" rIns="0" bIns="36000" rtlCol="0" anchor="t"/>
          <a:lstStyle/>
          <a:p>
            <a:pPr algn="ctr"/>
            <a:r>
              <a:rPr kumimoji="1" lang="en-US" altLang="zh-CN" sz="1200" dirty="0">
                <a:ln w="12700">
                  <a:noFill/>
                </a:ln>
                <a:solidFill>
                  <a:schemeClr val="tx1">
                    <a:lumMod val="75000"/>
                    <a:lumOff val="25000"/>
                  </a:schemeClr>
                </a:solidFill>
                <a:latin typeface="Alibaba PuHuiTi L"/>
                <a:ea typeface="Alibaba PuHuiTi L"/>
                <a:cs typeface="Alibaba PuHuiTi L"/>
              </a:rPr>
              <a:t>登录卡慢,程序执行卡慢分析</a:t>
            </a:r>
            <a:endParaRPr kumimoji="1" lang="zh-CN" altLang="en-US" dirty="0"/>
          </a:p>
        </p:txBody>
      </p:sp>
      <p:sp>
        <p:nvSpPr>
          <p:cNvPr id="14" name="标题 1"/>
          <p:cNvSpPr txBox="1"/>
          <p:nvPr/>
        </p:nvSpPr>
        <p:spPr>
          <a:xfrm>
            <a:off x="6380626" y="4488605"/>
            <a:ext cx="3240000" cy="679763"/>
          </a:xfrm>
          <a:prstGeom prst="rect">
            <a:avLst/>
          </a:prstGeom>
          <a:solidFill>
            <a:schemeClr val="bg1"/>
          </a:solidFill>
          <a:ln w="12700" cap="sq">
            <a:noFill/>
            <a:miter/>
          </a:ln>
          <a:effectLst>
            <a:outerShdw blurRad="762000" dist="254000" dir="5400000" algn="ctr" rotWithShape="0">
              <a:schemeClr val="accent1">
                <a:lumMod val="75000"/>
                <a:alpha val="10000"/>
              </a:schemeClr>
            </a:outerShdw>
          </a:effectLst>
        </p:spPr>
        <p:txBody>
          <a:bodyPr vert="horz" wrap="square" lIns="0" tIns="0" rIns="0" bIns="0" rtlCol="0" anchor="ctr"/>
          <a:lstStyle/>
          <a:p>
            <a:pPr algn="ctr"/>
            <a:r>
              <a:rPr kumimoji="1" lang="en-US" altLang="zh-CN" sz="1400" dirty="0">
                <a:ln w="12700">
                  <a:noFill/>
                </a:ln>
                <a:solidFill>
                  <a:schemeClr val="accent1"/>
                </a:solidFill>
                <a:latin typeface="Alibaba PuHuiTi B"/>
                <a:ea typeface="Alibaba PuHuiTi B"/>
                <a:cs typeface="Alibaba PuHuiTi B"/>
              </a:rPr>
              <a:t>服务云问题处理</a:t>
            </a:r>
            <a:endParaRPr kumimoji="1" lang="zh-CN" altLang="en-US" dirty="0"/>
          </a:p>
        </p:txBody>
      </p:sp>
      <p:sp>
        <p:nvSpPr>
          <p:cNvPr id="15" name="标题 1"/>
          <p:cNvSpPr txBox="1"/>
          <p:nvPr/>
        </p:nvSpPr>
        <p:spPr>
          <a:xfrm>
            <a:off x="6380623" y="5266383"/>
            <a:ext cx="3240000" cy="1031870"/>
          </a:xfrm>
          <a:prstGeom prst="rect">
            <a:avLst/>
          </a:prstGeom>
          <a:noFill/>
          <a:ln>
            <a:noFill/>
          </a:ln>
        </p:spPr>
        <p:txBody>
          <a:bodyPr vert="horz" wrap="square" lIns="0" tIns="36000" rIns="0" bIns="36000" rtlCol="0" anchor="t"/>
          <a:lstStyle/>
          <a:p>
            <a:pPr algn="ctr"/>
            <a:r>
              <a:rPr kumimoji="1" lang="en-US" altLang="zh-CN" sz="1200" dirty="0">
                <a:ln w="12700">
                  <a:noFill/>
                </a:ln>
                <a:solidFill>
                  <a:schemeClr val="tx1">
                    <a:lumMod val="75000"/>
                    <a:lumOff val="25000"/>
                  </a:schemeClr>
                </a:solidFill>
                <a:latin typeface="Alibaba PuHuiTi L"/>
                <a:ea typeface="Alibaba PuHuiTi L"/>
                <a:cs typeface="Alibaba PuHuiTi L"/>
              </a:rPr>
              <a:t>问题分类、问题定位、问题修复、问题总结</a:t>
            </a:r>
            <a:endParaRPr kumimoji="1" lang="zh-CN" altLang="en-US"/>
          </a:p>
        </p:txBody>
      </p:sp>
      <p:sp>
        <p:nvSpPr>
          <p:cNvPr id="16" name="标题 1"/>
          <p:cNvSpPr txBox="1"/>
          <p:nvPr/>
        </p:nvSpPr>
        <p:spPr>
          <a:xfrm>
            <a:off x="5814064" y="1369957"/>
            <a:ext cx="563872" cy="558150"/>
          </a:xfrm>
          <a:custGeom>
            <a:avLst/>
            <a:gdLst>
              <a:gd name="connsiteX0" fmla="*/ 1163193 w 1872552"/>
              <a:gd name="connsiteY0" fmla="*/ 1008682 h 1853550"/>
              <a:gd name="connsiteX1" fmla="*/ 1670113 w 1872552"/>
              <a:gd name="connsiteY1" fmla="*/ 1008682 h 1853550"/>
              <a:gd name="connsiteX2" fmla="*/ 1839277 w 1872552"/>
              <a:gd name="connsiteY2" fmla="*/ 1177465 h 1853550"/>
              <a:gd name="connsiteX3" fmla="*/ 1839277 w 1872552"/>
              <a:gd name="connsiteY3" fmla="*/ 1684195 h 1853550"/>
              <a:gd name="connsiteX4" fmla="*/ 1670113 w 1872552"/>
              <a:gd name="connsiteY4" fmla="*/ 1853550 h 1853550"/>
              <a:gd name="connsiteX5" fmla="*/ 1163193 w 1872552"/>
              <a:gd name="connsiteY5" fmla="*/ 1853550 h 1853550"/>
              <a:gd name="connsiteX6" fmla="*/ 993838 w 1872552"/>
              <a:gd name="connsiteY6" fmla="*/ 1684195 h 1853550"/>
              <a:gd name="connsiteX7" fmla="*/ 993838 w 1872552"/>
              <a:gd name="connsiteY7" fmla="*/ 1177465 h 1853550"/>
              <a:gd name="connsiteX8" fmla="*/ 1163193 w 1872552"/>
              <a:gd name="connsiteY8" fmla="*/ 1008682 h 1853550"/>
              <a:gd name="connsiteX9" fmla="*/ 169355 w 1872552"/>
              <a:gd name="connsiteY9" fmla="*/ 1008682 h 1853550"/>
              <a:gd name="connsiteX10" fmla="*/ 676275 w 1872552"/>
              <a:gd name="connsiteY10" fmla="*/ 1008682 h 1853550"/>
              <a:gd name="connsiteX11" fmla="*/ 845439 w 1872552"/>
              <a:gd name="connsiteY11" fmla="*/ 1177465 h 1853550"/>
              <a:gd name="connsiteX12" fmla="*/ 845439 w 1872552"/>
              <a:gd name="connsiteY12" fmla="*/ 1684195 h 1853550"/>
              <a:gd name="connsiteX13" fmla="*/ 676275 w 1872552"/>
              <a:gd name="connsiteY13" fmla="*/ 1853550 h 1853550"/>
              <a:gd name="connsiteX14" fmla="*/ 169355 w 1872552"/>
              <a:gd name="connsiteY14" fmla="*/ 1853550 h 1853550"/>
              <a:gd name="connsiteX15" fmla="*/ 0 w 1872552"/>
              <a:gd name="connsiteY15" fmla="*/ 1684195 h 1853550"/>
              <a:gd name="connsiteX16" fmla="*/ 0 w 1872552"/>
              <a:gd name="connsiteY16" fmla="*/ 1177465 h 1853550"/>
              <a:gd name="connsiteX17" fmla="*/ 169355 w 1872552"/>
              <a:gd name="connsiteY17" fmla="*/ 1008682 h 1853550"/>
              <a:gd name="connsiteX18" fmla="*/ 169355 w 1872552"/>
              <a:gd name="connsiteY18" fmla="*/ 33514 h 1853550"/>
              <a:gd name="connsiteX19" fmla="*/ 676275 w 1872552"/>
              <a:gd name="connsiteY19" fmla="*/ 33514 h 1853550"/>
              <a:gd name="connsiteX20" fmla="*/ 845439 w 1872552"/>
              <a:gd name="connsiteY20" fmla="*/ 202297 h 1853550"/>
              <a:gd name="connsiteX21" fmla="*/ 845439 w 1872552"/>
              <a:gd name="connsiteY21" fmla="*/ 709027 h 1853550"/>
              <a:gd name="connsiteX22" fmla="*/ 676275 w 1872552"/>
              <a:gd name="connsiteY22" fmla="*/ 878382 h 1853550"/>
              <a:gd name="connsiteX23" fmla="*/ 169355 w 1872552"/>
              <a:gd name="connsiteY23" fmla="*/ 878382 h 1853550"/>
              <a:gd name="connsiteX24" fmla="*/ 0 w 1872552"/>
              <a:gd name="connsiteY24" fmla="*/ 709027 h 1853550"/>
              <a:gd name="connsiteX25" fmla="*/ 0 w 1872552"/>
              <a:gd name="connsiteY25" fmla="*/ 202297 h 1853550"/>
              <a:gd name="connsiteX26" fmla="*/ 169355 w 1872552"/>
              <a:gd name="connsiteY26" fmla="*/ 33514 h 1853550"/>
              <a:gd name="connsiteX27" fmla="*/ 1416605 w 1872552"/>
              <a:gd name="connsiteY27" fmla="*/ 0 h 1853550"/>
              <a:gd name="connsiteX28" fmla="*/ 1474183 w 1872552"/>
              <a:gd name="connsiteY28" fmla="*/ 23846 h 1853550"/>
              <a:gd name="connsiteX29" fmla="*/ 1848706 w 1872552"/>
              <a:gd name="connsiteY29" fmla="*/ 398369 h 1853550"/>
              <a:gd name="connsiteX30" fmla="*/ 1848706 w 1872552"/>
              <a:gd name="connsiteY30" fmla="*/ 513526 h 1853550"/>
              <a:gd name="connsiteX31" fmla="*/ 1474183 w 1872552"/>
              <a:gd name="connsiteY31" fmla="*/ 888049 h 1853550"/>
              <a:gd name="connsiteX32" fmla="*/ 1359026 w 1872552"/>
              <a:gd name="connsiteY32" fmla="*/ 888049 h 1853550"/>
              <a:gd name="connsiteX33" fmla="*/ 984408 w 1872552"/>
              <a:gd name="connsiteY33" fmla="*/ 513526 h 1853550"/>
              <a:gd name="connsiteX34" fmla="*/ 984408 w 1872552"/>
              <a:gd name="connsiteY34" fmla="*/ 398369 h 1853550"/>
              <a:gd name="connsiteX35" fmla="*/ 1359026 w 1872552"/>
              <a:gd name="connsiteY35" fmla="*/ 23846 h 1853550"/>
              <a:gd name="connsiteX36" fmla="*/ 1416605 w 1872552"/>
              <a:gd name="connsiteY36" fmla="*/ 0 h 1853550"/>
            </a:gdLst>
            <a:ahLst/>
            <a:cxnLst/>
            <a:rect l="l" t="t" r="r" b="b"/>
            <a:pathLst>
              <a:path w="1872552" h="1853550">
                <a:moveTo>
                  <a:pt x="1163193" y="1008682"/>
                </a:moveTo>
                <a:lnTo>
                  <a:pt x="1670113" y="1008682"/>
                </a:lnTo>
                <a:cubicBezTo>
                  <a:pt x="1763348" y="1008786"/>
                  <a:pt x="1838963" y="1084230"/>
                  <a:pt x="1839277" y="1177465"/>
                </a:cubicBezTo>
                <a:lnTo>
                  <a:pt x="1839277" y="1684195"/>
                </a:lnTo>
                <a:cubicBezTo>
                  <a:pt x="1839277" y="1777652"/>
                  <a:pt x="1763570" y="1853445"/>
                  <a:pt x="1670113" y="1853550"/>
                </a:cubicBezTo>
                <a:lnTo>
                  <a:pt x="1163193" y="1853550"/>
                </a:lnTo>
                <a:cubicBezTo>
                  <a:pt x="1069661" y="1853550"/>
                  <a:pt x="993838" y="1777727"/>
                  <a:pt x="993838" y="1684195"/>
                </a:cubicBezTo>
                <a:lnTo>
                  <a:pt x="993838" y="1177465"/>
                </a:lnTo>
                <a:cubicBezTo>
                  <a:pt x="994153" y="1084156"/>
                  <a:pt x="1069883" y="1008681"/>
                  <a:pt x="1163193" y="1008682"/>
                </a:cubicBezTo>
                <a:close/>
                <a:moveTo>
                  <a:pt x="169355" y="1008682"/>
                </a:moveTo>
                <a:lnTo>
                  <a:pt x="676275" y="1008682"/>
                </a:lnTo>
                <a:cubicBezTo>
                  <a:pt x="769510" y="1008786"/>
                  <a:pt x="845125" y="1084230"/>
                  <a:pt x="845439" y="1177465"/>
                </a:cubicBezTo>
                <a:lnTo>
                  <a:pt x="845439" y="1684195"/>
                </a:lnTo>
                <a:cubicBezTo>
                  <a:pt x="845439" y="1777652"/>
                  <a:pt x="769732" y="1853445"/>
                  <a:pt x="676275" y="1853550"/>
                </a:cubicBezTo>
                <a:lnTo>
                  <a:pt x="169355" y="1853550"/>
                </a:lnTo>
                <a:cubicBezTo>
                  <a:pt x="75823" y="1853550"/>
                  <a:pt x="0" y="1777727"/>
                  <a:pt x="0" y="1684195"/>
                </a:cubicBezTo>
                <a:lnTo>
                  <a:pt x="0" y="1177465"/>
                </a:lnTo>
                <a:cubicBezTo>
                  <a:pt x="315" y="1084156"/>
                  <a:pt x="76045" y="1008681"/>
                  <a:pt x="169355" y="1008682"/>
                </a:cubicBezTo>
                <a:close/>
                <a:moveTo>
                  <a:pt x="169355" y="33514"/>
                </a:moveTo>
                <a:lnTo>
                  <a:pt x="676275" y="33514"/>
                </a:lnTo>
                <a:cubicBezTo>
                  <a:pt x="769510" y="33618"/>
                  <a:pt x="845125" y="109062"/>
                  <a:pt x="845439" y="202297"/>
                </a:cubicBezTo>
                <a:lnTo>
                  <a:pt x="845439" y="709027"/>
                </a:lnTo>
                <a:cubicBezTo>
                  <a:pt x="845439" y="802484"/>
                  <a:pt x="769732" y="878277"/>
                  <a:pt x="676275" y="878382"/>
                </a:cubicBezTo>
                <a:lnTo>
                  <a:pt x="169355" y="878382"/>
                </a:lnTo>
                <a:cubicBezTo>
                  <a:pt x="75823" y="878382"/>
                  <a:pt x="0" y="802559"/>
                  <a:pt x="0" y="709027"/>
                </a:cubicBezTo>
                <a:lnTo>
                  <a:pt x="0" y="202297"/>
                </a:lnTo>
                <a:cubicBezTo>
                  <a:pt x="315" y="108988"/>
                  <a:pt x="76045" y="33513"/>
                  <a:pt x="169355" y="33514"/>
                </a:cubicBezTo>
                <a:close/>
                <a:moveTo>
                  <a:pt x="1416605" y="0"/>
                </a:moveTo>
                <a:cubicBezTo>
                  <a:pt x="1437443" y="0"/>
                  <a:pt x="1458281" y="7948"/>
                  <a:pt x="1474183" y="23846"/>
                </a:cubicBezTo>
                <a:lnTo>
                  <a:pt x="1848706" y="398369"/>
                </a:lnTo>
                <a:cubicBezTo>
                  <a:pt x="1880501" y="430171"/>
                  <a:pt x="1880501" y="481724"/>
                  <a:pt x="1848706" y="513526"/>
                </a:cubicBezTo>
                <a:lnTo>
                  <a:pt x="1474183" y="888049"/>
                </a:lnTo>
                <a:cubicBezTo>
                  <a:pt x="1442379" y="919843"/>
                  <a:pt x="1390830" y="919843"/>
                  <a:pt x="1359026" y="888049"/>
                </a:cubicBezTo>
                <a:lnTo>
                  <a:pt x="984408" y="513526"/>
                </a:lnTo>
                <a:cubicBezTo>
                  <a:pt x="952613" y="481724"/>
                  <a:pt x="952613" y="430171"/>
                  <a:pt x="984408" y="398369"/>
                </a:cubicBezTo>
                <a:lnTo>
                  <a:pt x="1359026" y="23846"/>
                </a:lnTo>
                <a:cubicBezTo>
                  <a:pt x="1374928" y="7948"/>
                  <a:pt x="1395766" y="0"/>
                  <a:pt x="1416605" y="0"/>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660397" y="503695"/>
            <a:ext cx="10858500" cy="374761"/>
          </a:xfrm>
          <a:prstGeom prst="rect">
            <a:avLst/>
          </a:prstGeom>
          <a:noFill/>
          <a:ln>
            <a:noFill/>
          </a:ln>
        </p:spPr>
        <p:txBody>
          <a:bodyPr vert="horz" wrap="square" lIns="0" tIns="0" rIns="0" bIns="0" rtlCol="0" anchor="ctr"/>
          <a:lstStyle/>
          <a:p>
            <a:pPr algn="l"/>
            <a:endParaRPr kumimoji="1" lang="en-US" altLang="zh-CN" sz="2800" dirty="0">
              <a:ln w="12700">
                <a:noFill/>
              </a:ln>
              <a:solidFill>
                <a:schemeClr val="tx1">
                  <a:lumMod val="85000"/>
                  <a:lumOff val="15000"/>
                </a:schemeClr>
              </a:solidFill>
              <a:latin typeface="OPPOSans H"/>
              <a:ea typeface="OPPOSans H"/>
              <a:cs typeface="OPPOSans H"/>
            </a:endParaRPr>
          </a:p>
          <a:p>
            <a:pPr algn="l"/>
            <a:r>
              <a:rPr kumimoji="1" lang="en-US" altLang="zh-CN" sz="2800" dirty="0">
                <a:ln w="12700">
                  <a:noFill/>
                </a:ln>
                <a:solidFill>
                  <a:schemeClr val="accent1"/>
                </a:solidFill>
                <a:latin typeface="OPPOSans H"/>
                <a:ea typeface="OPPOSans H"/>
                <a:cs typeface="OPPOSans H"/>
              </a:rPr>
              <a:t>日常工作</a:t>
            </a:r>
            <a:r>
              <a:rPr kumimoji="1" lang="en-US" altLang="zh-CN" sz="2800" dirty="0">
                <a:ln w="12700">
                  <a:noFill/>
                </a:ln>
                <a:solidFill>
                  <a:schemeClr val="tx1">
                    <a:lumMod val="85000"/>
                    <a:lumOff val="15000"/>
                  </a:schemeClr>
                </a:solidFill>
                <a:latin typeface="OPPOSans H"/>
                <a:ea typeface="OPPOSans H"/>
                <a:cs typeface="OPPOSans H"/>
              </a:rPr>
              <a:t>
</a:t>
            </a:r>
            <a:endParaRPr kumimoji="1" lang="zh-CN" altLang="en-US" dirty="0"/>
          </a:p>
        </p:txBody>
      </p:sp>
      <p:sp>
        <p:nvSpPr>
          <p:cNvPr id="18" name="标题 1"/>
          <p:cNvSpPr txBox="1"/>
          <p:nvPr/>
        </p:nvSpPr>
        <p:spPr>
          <a:xfrm>
            <a:off x="660400" y="1028700"/>
            <a:ext cx="6630988" cy="101600"/>
          </a:xfrm>
          <a:prstGeom prst="roundRect">
            <a:avLst>
              <a:gd name="adj" fmla="val 50000"/>
            </a:avLst>
          </a:prstGeom>
          <a:gradFill>
            <a:gsLst>
              <a:gs pos="0">
                <a:schemeClr val="accent1"/>
              </a:gs>
              <a:gs pos="80000">
                <a:schemeClr val="accent1">
                  <a:lumMod val="75000"/>
                  <a:alpha val="0"/>
                </a:schemeClr>
              </a:gs>
            </a:gsLst>
            <a:lin ang="0" scaled="0"/>
          </a:gra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432558" y="1656715"/>
            <a:ext cx="9083040" cy="4130040"/>
          </a:xfrm>
          <a:prstGeom prst="rect">
            <a:avLst/>
          </a:prstGeom>
          <a:noFill/>
          <a:ln w="57150">
            <a:solidFill>
              <a:schemeClr val="accent1">
                <a:lumMod val="40000"/>
                <a:lumOff val="60000"/>
              </a:schemeClr>
            </a:solidFill>
          </a:ln>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08576" y="1821273"/>
            <a:ext cx="2196998" cy="2215991"/>
          </a:xfrm>
          <a:prstGeom prst="rect">
            <a:avLst/>
          </a:prstGeom>
        </p:spPr>
        <p:txBody>
          <a:bodyPr wrap="square">
            <a:spAutoFit/>
          </a:bodyPr>
          <a:lstStyle/>
          <a:p>
            <a:pPr algn="ctr"/>
            <a:r>
              <a:rPr lang="en-US" altLang="zh-CN" sz="13800" dirty="0">
                <a:solidFill>
                  <a:schemeClr val="accent1">
                    <a:lumMod val="40000"/>
                    <a:lumOff val="60000"/>
                  </a:schemeClr>
                </a:solidFill>
                <a:latin typeface="Impact" panose="020B0806030902050204" pitchFamily="34" charset="0"/>
              </a:rPr>
              <a:t>02</a:t>
            </a:r>
            <a:endParaRPr lang="en-US" altLang="zh-CN" sz="13800" dirty="0">
              <a:solidFill>
                <a:schemeClr val="accent1">
                  <a:lumMod val="40000"/>
                  <a:lumOff val="60000"/>
                </a:schemeClr>
              </a:solidFill>
              <a:latin typeface="Impact" panose="020B0806030902050204" pitchFamily="34" charset="0"/>
            </a:endParaRPr>
          </a:p>
        </p:txBody>
      </p:sp>
      <p:grpSp>
        <p:nvGrpSpPr>
          <p:cNvPr id="8" name="组合 7"/>
          <p:cNvGrpSpPr/>
          <p:nvPr/>
        </p:nvGrpSpPr>
        <p:grpSpPr>
          <a:xfrm>
            <a:off x="4419600" y="3880485"/>
            <a:ext cx="2895600" cy="1052830"/>
            <a:chOff x="4648200" y="3438748"/>
            <a:chExt cx="2895600" cy="830171"/>
          </a:xfrm>
        </p:grpSpPr>
        <p:sp>
          <p:nvSpPr>
            <p:cNvPr id="9" name="矩形 8"/>
            <p:cNvSpPr/>
            <p:nvPr/>
          </p:nvSpPr>
          <p:spPr>
            <a:xfrm>
              <a:off x="4648200" y="3438748"/>
              <a:ext cx="2895600" cy="654423"/>
            </a:xfrm>
            <a:prstGeom prst="rect">
              <a:avLst/>
            </a:prstGeom>
          </p:spPr>
          <p:txBody>
            <a:bodyPr wrap="square">
              <a:spAutoFit/>
            </a:bodyPr>
            <a:lstStyle/>
            <a:p>
              <a:pPr algn="ctr">
                <a:lnSpc>
                  <a:spcPct val="120000"/>
                </a:lnSpc>
              </a:pPr>
              <a:r>
                <a:rPr lang="zh-CN" altLang="en-US" sz="4000" b="1" kern="0" dirty="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sym typeface="Source Han Sans K Light" panose="020B0300000000000000" pitchFamily="34" charset="-128"/>
                </a:rPr>
                <a:t>工作呈现</a:t>
              </a:r>
              <a:endParaRPr lang="zh-CN" altLang="en-US" sz="4000" b="1" kern="0" dirty="0">
                <a:solidFill>
                  <a:schemeClr val="tx1"/>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cs typeface="+mn-ea"/>
                <a:sym typeface="Source Han Sans K Light" panose="020B0300000000000000" pitchFamily="34" charset="-128"/>
              </a:endParaRPr>
            </a:p>
          </p:txBody>
        </p:sp>
        <p:cxnSp>
          <p:nvCxnSpPr>
            <p:cNvPr id="11" name="直接连接符 10"/>
            <p:cNvCxnSpPr/>
            <p:nvPr/>
          </p:nvCxnSpPr>
          <p:spPr>
            <a:xfrm>
              <a:off x="5676900" y="4268919"/>
              <a:ext cx="8382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967092" y="3124666"/>
            <a:ext cx="1423450" cy="1423450"/>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p:cNvGrpSpPr/>
          <p:nvPr/>
        </p:nvGrpSpPr>
        <p:grpSpPr>
          <a:xfrm>
            <a:off x="3089587" y="3658767"/>
            <a:ext cx="1223538" cy="368530"/>
            <a:chOff x="3838575" y="2712368"/>
            <a:chExt cx="1604974" cy="368530"/>
          </a:xfrm>
        </p:grpSpPr>
        <p:cxnSp>
          <p:nvCxnSpPr>
            <p:cNvPr id="6" name="直接连接符 5"/>
            <p:cNvCxnSpPr/>
            <p:nvPr/>
          </p:nvCxnSpPr>
          <p:spPr>
            <a:xfrm>
              <a:off x="3838575" y="2892218"/>
              <a:ext cx="593181" cy="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952634" y="2911353"/>
              <a:ext cx="490915" cy="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405565" y="2712368"/>
              <a:ext cx="186017" cy="189461"/>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807526" y="2899283"/>
              <a:ext cx="171299" cy="17447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4543202" y="2717130"/>
              <a:ext cx="316707" cy="363768"/>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4114082" y="2455556"/>
            <a:ext cx="2846358" cy="2846358"/>
            <a:chOff x="304800" y="673100"/>
            <a:chExt cx="4000500" cy="4000500"/>
          </a:xfrm>
          <a:effectLst>
            <a:outerShdw blurRad="444500" dist="254000" dir="8100000" algn="tr" rotWithShape="0">
              <a:prstClr val="black">
                <a:alpha val="50000"/>
              </a:prstClr>
            </a:outerShdw>
          </a:effectLst>
        </p:grpSpPr>
        <p:sp>
          <p:nvSpPr>
            <p:cNvPr id="12"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椭圆 1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6041317" y="2484550"/>
            <a:ext cx="623903" cy="623903"/>
            <a:chOff x="304800" y="673100"/>
            <a:chExt cx="4000500" cy="4000500"/>
          </a:xfrm>
          <a:effectLst>
            <a:outerShdw blurRad="317500" dist="190500" dir="8100000" algn="tr" rotWithShape="0">
              <a:prstClr val="black">
                <a:alpha val="50000"/>
              </a:prstClr>
            </a:outerShdw>
          </a:effectLst>
        </p:grpSpPr>
        <p:sp>
          <p:nvSpPr>
            <p:cNvPr id="15"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Microsoft YaHei" panose="020B0503020204020204" charset="-122"/>
                <a:ea typeface="Microsoft YaHei" panose="020B0503020204020204" charset="-122"/>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C00000"/>
                  </a:solidFill>
                  <a:latin typeface="Microsoft YaHei" panose="020B0503020204020204" charset="-122"/>
                  <a:ea typeface="Microsoft YaHei" panose="020B0503020204020204" charset="-122"/>
                </a:rPr>
                <a:t>1</a:t>
              </a:r>
              <a:endParaRPr lang="zh-CN" altLang="en-US" sz="2500" b="1" dirty="0">
                <a:solidFill>
                  <a:srgbClr val="C00000"/>
                </a:solidFill>
                <a:latin typeface="Microsoft YaHei" panose="020B0503020204020204" charset="-122"/>
                <a:ea typeface="Microsoft YaHei" panose="020B0503020204020204" charset="-122"/>
              </a:endParaRPr>
            </a:p>
          </p:txBody>
        </p:sp>
      </p:grpSp>
      <p:grpSp>
        <p:nvGrpSpPr>
          <p:cNvPr id="17" name="组合 16"/>
          <p:cNvGrpSpPr/>
          <p:nvPr/>
        </p:nvGrpSpPr>
        <p:grpSpPr>
          <a:xfrm>
            <a:off x="6586365" y="3524440"/>
            <a:ext cx="623903" cy="623903"/>
            <a:chOff x="304800" y="673100"/>
            <a:chExt cx="4000500" cy="4000500"/>
          </a:xfrm>
          <a:effectLst>
            <a:outerShdw blurRad="317500" dist="190500" dir="8100000" algn="tr" rotWithShape="0">
              <a:prstClr val="black">
                <a:alpha val="50000"/>
              </a:prstClr>
            </a:outerShdw>
          </a:effectLst>
        </p:grpSpPr>
        <p:sp>
          <p:nvSpPr>
            <p:cNvPr id="18"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Microsoft YaHei" panose="020B0503020204020204" charset="-122"/>
                <a:ea typeface="Microsoft YaHei" panose="020B0503020204020204" charset="-122"/>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C00000"/>
                  </a:solidFill>
                  <a:latin typeface="Microsoft YaHei" panose="020B0503020204020204" charset="-122"/>
                  <a:ea typeface="Microsoft YaHei" panose="020B0503020204020204" charset="-122"/>
                </a:rPr>
                <a:t>2</a:t>
              </a:r>
              <a:endParaRPr lang="zh-CN" altLang="en-US" sz="2500" b="1" dirty="0">
                <a:solidFill>
                  <a:srgbClr val="C00000"/>
                </a:solidFill>
                <a:latin typeface="Microsoft YaHei" panose="020B0503020204020204" charset="-122"/>
                <a:ea typeface="Microsoft YaHei" panose="020B0503020204020204" charset="-122"/>
              </a:endParaRPr>
            </a:p>
          </p:txBody>
        </p:sp>
      </p:grpSp>
      <p:grpSp>
        <p:nvGrpSpPr>
          <p:cNvPr id="20" name="组合 19"/>
          <p:cNvGrpSpPr/>
          <p:nvPr/>
        </p:nvGrpSpPr>
        <p:grpSpPr>
          <a:xfrm>
            <a:off x="6041317" y="4615888"/>
            <a:ext cx="623903" cy="623903"/>
            <a:chOff x="304800" y="673100"/>
            <a:chExt cx="4000500" cy="4000500"/>
          </a:xfrm>
          <a:effectLst>
            <a:outerShdw blurRad="317500" dist="190500" dir="8100000" algn="tr" rotWithShape="0">
              <a:prstClr val="black">
                <a:alpha val="50000"/>
              </a:prstClr>
            </a:outerShdw>
          </a:effectLst>
        </p:grpSpPr>
        <p:sp>
          <p:nvSpPr>
            <p:cNvPr id="21"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Microsoft YaHei" panose="020B0503020204020204" charset="-122"/>
                <a:ea typeface="Microsoft YaHei" panose="020B0503020204020204" charset="-122"/>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C00000"/>
                  </a:solidFill>
                  <a:latin typeface="Microsoft YaHei" panose="020B0503020204020204" charset="-122"/>
                  <a:ea typeface="Microsoft YaHei" panose="020B0503020204020204" charset="-122"/>
                </a:rPr>
                <a:t>3</a:t>
              </a:r>
              <a:endParaRPr lang="zh-CN" altLang="en-US" sz="2500" b="1" dirty="0">
                <a:solidFill>
                  <a:srgbClr val="C00000"/>
                </a:solidFill>
                <a:latin typeface="Microsoft YaHei" panose="020B0503020204020204" charset="-122"/>
                <a:ea typeface="Microsoft YaHei" panose="020B0503020204020204" charset="-122"/>
              </a:endParaRPr>
            </a:p>
          </p:txBody>
        </p:sp>
      </p:grpSp>
      <p:sp>
        <p:nvSpPr>
          <p:cNvPr id="23" name="TextBox 20"/>
          <p:cNvSpPr txBox="1"/>
          <p:nvPr/>
        </p:nvSpPr>
        <p:spPr>
          <a:xfrm>
            <a:off x="1903839" y="3399052"/>
            <a:ext cx="1606365" cy="861774"/>
          </a:xfrm>
          <a:prstGeom prst="rect">
            <a:avLst/>
          </a:prstGeom>
          <a:noFill/>
        </p:spPr>
        <p:txBody>
          <a:bodyPr wrap="square" lIns="0" tIns="0" rIns="0" bIns="0" rtlCol="0">
            <a:spAutoFit/>
          </a:bodyPr>
          <a:lstStyle/>
          <a:p>
            <a:pPr algn="ctr"/>
            <a:r>
              <a:rPr lang="zh-CN" altLang="en-US" sz="2800" b="1" dirty="0">
                <a:solidFill>
                  <a:schemeClr val="bg1"/>
                </a:solidFill>
                <a:latin typeface="Microsoft YaHei" panose="020B0503020204020204" charset="-122"/>
                <a:ea typeface="Microsoft YaHei" panose="020B0503020204020204" charset="-122"/>
              </a:rPr>
              <a:t>项目</a:t>
            </a:r>
            <a:endParaRPr lang="en-US" altLang="zh-CN" sz="2800" b="1" dirty="0">
              <a:solidFill>
                <a:schemeClr val="bg1"/>
              </a:solidFill>
              <a:latin typeface="Microsoft YaHei" panose="020B0503020204020204" charset="-122"/>
              <a:ea typeface="Microsoft YaHei" panose="020B0503020204020204" charset="-122"/>
            </a:endParaRPr>
          </a:p>
          <a:p>
            <a:pPr algn="ctr"/>
            <a:r>
              <a:rPr lang="zh-CN" altLang="en-US" sz="2800" b="1" dirty="0">
                <a:solidFill>
                  <a:schemeClr val="bg1"/>
                </a:solidFill>
                <a:latin typeface="Microsoft YaHei" panose="020B0503020204020204" charset="-122"/>
                <a:ea typeface="Microsoft YaHei" panose="020B0503020204020204" charset="-122"/>
              </a:rPr>
              <a:t>背景</a:t>
            </a:r>
            <a:endParaRPr lang="zh-CN" altLang="en-US" sz="2800" b="1" dirty="0">
              <a:solidFill>
                <a:schemeClr val="bg1"/>
              </a:solidFill>
              <a:latin typeface="Microsoft YaHei" panose="020B0503020204020204" charset="-122"/>
              <a:ea typeface="Microsoft YaHei" panose="020B0503020204020204" charset="-122"/>
            </a:endParaRPr>
          </a:p>
        </p:txBody>
      </p:sp>
      <p:sp>
        <p:nvSpPr>
          <p:cNvPr id="24" name="TextBox 21"/>
          <p:cNvSpPr txBox="1"/>
          <p:nvPr/>
        </p:nvSpPr>
        <p:spPr>
          <a:xfrm>
            <a:off x="7397792" y="2550280"/>
            <a:ext cx="2741631" cy="246221"/>
          </a:xfrm>
          <a:prstGeom prst="rect">
            <a:avLst/>
          </a:prstGeom>
          <a:noFill/>
        </p:spPr>
        <p:txBody>
          <a:bodyPr wrap="square" lIns="0" tIns="0" rIns="0" bIns="0" rtlCol="0">
            <a:spAutoFit/>
          </a:bodyPr>
          <a:lstStyle/>
          <a:p>
            <a:pPr algn="just"/>
            <a:r>
              <a:rPr lang="zh-CN" altLang="en-US" sz="1600" dirty="0">
                <a:solidFill>
                  <a:schemeClr val="tx1">
                    <a:lumMod val="85000"/>
                    <a:lumOff val="15000"/>
                  </a:schemeClr>
                </a:solidFill>
                <a:latin typeface="Microsoft YaHei" panose="020B0503020204020204" charset="-122"/>
                <a:ea typeface="Microsoft YaHei" panose="020B0503020204020204" charset="-122"/>
              </a:rPr>
              <a:t>新增一套</a:t>
            </a:r>
            <a:r>
              <a:rPr lang="en-US" altLang="zh-CN" sz="1600" dirty="0">
                <a:solidFill>
                  <a:schemeClr val="tx1">
                    <a:lumMod val="85000"/>
                    <a:lumOff val="15000"/>
                  </a:schemeClr>
                </a:solidFill>
                <a:latin typeface="Microsoft YaHei" panose="020B0503020204020204" charset="-122"/>
                <a:ea typeface="Microsoft YaHei" panose="020B0503020204020204" charset="-122"/>
              </a:rPr>
              <a:t>TOPGP/CR</a:t>
            </a:r>
            <a:r>
              <a:rPr lang="zh-CN" altLang="en-US" sz="1600" dirty="0">
                <a:solidFill>
                  <a:schemeClr val="tx1">
                    <a:lumMod val="85000"/>
                    <a:lumOff val="15000"/>
                  </a:schemeClr>
                </a:solidFill>
                <a:latin typeface="Microsoft YaHei" panose="020B0503020204020204" charset="-122"/>
                <a:ea typeface="Microsoft YaHei" panose="020B0503020204020204" charset="-122"/>
              </a:rPr>
              <a:t>沙箱环境</a:t>
            </a:r>
            <a:endParaRPr lang="en-US" altLang="zh-CN" sz="1000" dirty="0">
              <a:solidFill>
                <a:schemeClr val="tx1">
                  <a:lumMod val="85000"/>
                  <a:lumOff val="15000"/>
                </a:schemeClr>
              </a:solidFill>
              <a:latin typeface="Microsoft YaHei" panose="020B0503020204020204" charset="-122"/>
              <a:ea typeface="Microsoft YaHei" panose="020B0503020204020204" charset="-122"/>
            </a:endParaRPr>
          </a:p>
        </p:txBody>
      </p:sp>
      <p:sp>
        <p:nvSpPr>
          <p:cNvPr id="25" name="TextBox 22"/>
          <p:cNvSpPr txBox="1"/>
          <p:nvPr/>
        </p:nvSpPr>
        <p:spPr>
          <a:xfrm>
            <a:off x="7589528" y="3583717"/>
            <a:ext cx="2852530" cy="492443"/>
          </a:xfrm>
          <a:prstGeom prst="rect">
            <a:avLst/>
          </a:prstGeom>
          <a:noFill/>
        </p:spPr>
        <p:txBody>
          <a:bodyPr wrap="square" lIns="0" tIns="0" rIns="0" bIns="0" rtlCol="0">
            <a:spAutoFit/>
          </a:bodyPr>
          <a:lstStyle/>
          <a:p>
            <a:pPr algn="just"/>
            <a:r>
              <a:rPr lang="zh-CN" altLang="en-US" sz="1600" dirty="0">
                <a:solidFill>
                  <a:schemeClr val="tx1">
                    <a:lumMod val="85000"/>
                    <a:lumOff val="15000"/>
                  </a:schemeClr>
                </a:solidFill>
                <a:latin typeface="Microsoft YaHei" panose="020B0503020204020204" charset="-122"/>
                <a:ea typeface="Microsoft YaHei" panose="020B0503020204020204" charset="-122"/>
              </a:rPr>
              <a:t>第一次全量同步生产环境两个营运中心数据至沙箱</a:t>
            </a:r>
            <a:endParaRPr lang="en-US" altLang="zh-CN" sz="1600" dirty="0">
              <a:solidFill>
                <a:schemeClr val="tx1">
                  <a:lumMod val="85000"/>
                  <a:lumOff val="15000"/>
                </a:schemeClr>
              </a:solidFill>
              <a:latin typeface="Microsoft YaHei" panose="020B0503020204020204" charset="-122"/>
              <a:ea typeface="Microsoft YaHei" panose="020B0503020204020204" charset="-122"/>
            </a:endParaRPr>
          </a:p>
        </p:txBody>
      </p:sp>
      <p:sp>
        <p:nvSpPr>
          <p:cNvPr id="26" name="TextBox 23"/>
          <p:cNvSpPr txBox="1"/>
          <p:nvPr/>
        </p:nvSpPr>
        <p:spPr>
          <a:xfrm>
            <a:off x="7304150" y="4696437"/>
            <a:ext cx="3137908" cy="738664"/>
          </a:xfrm>
          <a:prstGeom prst="rect">
            <a:avLst/>
          </a:prstGeom>
          <a:noFill/>
        </p:spPr>
        <p:txBody>
          <a:bodyPr wrap="square" lIns="0" tIns="0" rIns="0" bIns="0" rtlCol="0">
            <a:spAutoFit/>
          </a:bodyPr>
          <a:lstStyle/>
          <a:p>
            <a:pPr algn="just"/>
            <a:r>
              <a:rPr lang="zh-CN" altLang="en-US" sz="1600" dirty="0">
                <a:solidFill>
                  <a:schemeClr val="tx1">
                    <a:lumMod val="85000"/>
                    <a:lumOff val="15000"/>
                  </a:schemeClr>
                </a:solidFill>
                <a:latin typeface="Microsoft YaHei" panose="020B0503020204020204" charset="-122"/>
                <a:ea typeface="Microsoft YaHei" panose="020B0503020204020204" charset="-122"/>
              </a:rPr>
              <a:t>后续分别开发自动同步工具程序和数据</a:t>
            </a:r>
            <a:r>
              <a:rPr lang="en-US" altLang="zh-CN" sz="1600" dirty="0">
                <a:solidFill>
                  <a:schemeClr val="tx1">
                    <a:lumMod val="85000"/>
                    <a:lumOff val="15000"/>
                  </a:schemeClr>
                </a:solidFill>
                <a:latin typeface="Microsoft YaHei" panose="020B0503020204020204" charset="-122"/>
                <a:ea typeface="Microsoft YaHei" panose="020B0503020204020204" charset="-122"/>
              </a:rPr>
              <a:t>,</a:t>
            </a:r>
            <a:r>
              <a:rPr lang="zh-CN" altLang="en-US" sz="1600" dirty="0">
                <a:solidFill>
                  <a:schemeClr val="tx1">
                    <a:lumMod val="85000"/>
                    <a:lumOff val="15000"/>
                  </a:schemeClr>
                </a:solidFill>
                <a:latin typeface="Microsoft YaHei" panose="020B0503020204020204" charset="-122"/>
                <a:ea typeface="Microsoft YaHei" panose="020B0503020204020204" charset="-122"/>
              </a:rPr>
              <a:t>并且数据进行剔除后同步到沙箱环境</a:t>
            </a:r>
            <a:endParaRPr lang="en-US" altLang="zh-CN" sz="1600" dirty="0">
              <a:solidFill>
                <a:schemeClr val="tx1">
                  <a:lumMod val="85000"/>
                  <a:lumOff val="15000"/>
                </a:schemeClr>
              </a:solidFill>
              <a:latin typeface="Microsoft YaHei" panose="020B0503020204020204" charset="-122"/>
              <a:ea typeface="Microsoft YaHei" panose="020B0503020204020204" charset="-122"/>
            </a:endParaRPr>
          </a:p>
        </p:txBody>
      </p:sp>
      <p:sp>
        <p:nvSpPr>
          <p:cNvPr id="27" name="TextBox 24"/>
          <p:cNvSpPr txBox="1"/>
          <p:nvPr/>
        </p:nvSpPr>
        <p:spPr>
          <a:xfrm>
            <a:off x="4503349" y="3201096"/>
            <a:ext cx="1960071" cy="1370760"/>
          </a:xfrm>
          <a:prstGeom prst="rect">
            <a:avLst/>
          </a:prstGeom>
          <a:noFill/>
        </p:spPr>
        <p:txBody>
          <a:bodyPr wrap="square" lIns="0" tIns="0" rIns="0" bIns="0" rtlCol="0">
            <a:spAutoFit/>
          </a:bodyPr>
          <a:lstStyle/>
          <a:p>
            <a:pPr algn="just">
              <a:lnSpc>
                <a:spcPct val="130000"/>
              </a:lnSpc>
            </a:pPr>
            <a:r>
              <a:rPr lang="zh-CN" altLang="en-US" sz="1400" b="1" dirty="0">
                <a:latin typeface="SimSun" panose="02010600030101010101" charset="-122"/>
                <a:ea typeface="SimSun" panose="02010600030101010101" charset="-122"/>
              </a:rPr>
              <a:t>  南亚新材料因内部自身需求，需要搭建沙箱环境每次月结完成后将两个营运中心剔除部分数据导入沙箱后重新跑成本计算</a:t>
            </a:r>
            <a:endParaRPr lang="en-US" altLang="zh-CN" sz="1400" b="1" dirty="0">
              <a:latin typeface="Microsoft YaHei" panose="020B0503020204020204" charset="-122"/>
              <a:ea typeface="Microsoft YaHei" panose="020B0503020204020204" charset="-122"/>
            </a:endParaRPr>
          </a:p>
        </p:txBody>
      </p:sp>
      <p:sp>
        <p:nvSpPr>
          <p:cNvPr id="28" name="Title 1"/>
          <p:cNvSpPr>
            <a:spLocks noGrp="1"/>
          </p:cNvSpPr>
          <p:nvPr/>
        </p:nvSpPr>
        <p:spPr>
          <a:xfrm>
            <a:off x="1339279" y="540922"/>
            <a:ext cx="3628390" cy="787400"/>
          </a:xfrm>
          <a:prstGeom prst="rect">
            <a:avLst/>
          </a:prstGeom>
        </p:spPr>
        <p:txBody>
          <a:bodyPr vert="horz" lIns="91440" tIns="45720" rIns="91440" bIns="45720" rtlCol="0" anchor="ctr">
            <a:normAutofit fontScale="80000" lnSpcReduction="10000"/>
            <a:scene3d>
              <a:camera prst="orthographicFront"/>
              <a:lightRig rig="threePt" dir="t"/>
            </a:scene3d>
          </a:bodyPr>
          <a:lstStyle>
            <a:lvl1pPr algn="l" defTabSz="914400" rtl="0" eaLnBrk="1" latinLnBrk="0" hangingPunct="1">
              <a:lnSpc>
                <a:spcPct val="90000"/>
              </a:lnSpc>
              <a:spcBef>
                <a:spcPct val="0"/>
              </a:spcBef>
              <a:buNone/>
              <a:defRPr sz="4000" kern="1200">
                <a:solidFill>
                  <a:schemeClr val="tx1">
                    <a:lumMod val="65000"/>
                    <a:lumOff val="35000"/>
                  </a:schemeClr>
                </a:solidFill>
                <a:latin typeface="+mj-lt"/>
                <a:ea typeface="+mj-ea"/>
                <a:cs typeface="+mj-cs"/>
              </a:defRPr>
            </a:lvl1pPr>
          </a:lstStyle>
          <a:p>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工作呈现</a:t>
            </a:r>
            <a:r>
              <a:rPr lang="en-US" altLang="zh-CN"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综合能力</a:t>
            </a:r>
            <a:endParaRPr lang="zh-CN" altLang="en-US" sz="36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endParaRPr>
          </a:p>
        </p:txBody>
      </p:sp>
      <p:grpSp>
        <p:nvGrpSpPr>
          <p:cNvPr id="2" name="Group 110"/>
          <p:cNvGrpSpPr/>
          <p:nvPr/>
        </p:nvGrpSpPr>
        <p:grpSpPr>
          <a:xfrm>
            <a:off x="536639" y="587912"/>
            <a:ext cx="659130" cy="657860"/>
            <a:chOff x="654724" y="1189182"/>
            <a:chExt cx="1097876" cy="1084551"/>
          </a:xfrm>
        </p:grpSpPr>
        <p:sp>
          <p:nvSpPr>
            <p:cNvPr id="3" name="Rounded Rectangle 111"/>
            <p:cNvSpPr/>
            <p:nvPr/>
          </p:nvSpPr>
          <p:spPr>
            <a:xfrm>
              <a:off x="654724" y="1246789"/>
              <a:ext cx="1097876" cy="1026944"/>
            </a:xfrm>
            <a:prstGeom prst="roundRect">
              <a:avLst>
                <a:gd name="adj" fmla="val 9247"/>
              </a:avLst>
            </a:prstGeom>
            <a:solidFill>
              <a:schemeClr val="accent3">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
          <p:nvSpPr>
            <p:cNvPr id="36" name="Rounded Rectangle 112"/>
            <p:cNvSpPr/>
            <p:nvPr/>
          </p:nvSpPr>
          <p:spPr>
            <a:xfrm>
              <a:off x="654724" y="1189182"/>
              <a:ext cx="1097876" cy="1026944"/>
            </a:xfrm>
            <a:prstGeom prst="roundRect">
              <a:avLst>
                <a:gd name="adj" fmla="val 9247"/>
              </a:avLst>
            </a:prstGeom>
            <a:solidFill>
              <a:srgbClr val="41B6E7"/>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grpSp>
      <p:sp>
        <p:nvSpPr>
          <p:cNvPr id="37" name="Freeform 133"/>
          <p:cNvSpPr/>
          <p:nvPr/>
        </p:nvSpPr>
        <p:spPr bwMode="auto">
          <a:xfrm>
            <a:off x="648247" y="648729"/>
            <a:ext cx="434313" cy="501282"/>
          </a:xfrm>
          <a:custGeom>
            <a:avLst/>
            <a:gdLst/>
            <a:ahLst/>
            <a:cxnLst>
              <a:cxn ang="0">
                <a:pos x="112" y="89"/>
              </a:cxn>
              <a:cxn ang="0">
                <a:pos x="86" y="75"/>
              </a:cxn>
              <a:cxn ang="0">
                <a:pos x="72" y="69"/>
              </a:cxn>
              <a:cxn ang="0">
                <a:pos x="72" y="58"/>
              </a:cxn>
              <a:cxn ang="0">
                <a:pos x="77" y="45"/>
              </a:cxn>
              <a:cxn ang="0">
                <a:pos x="83" y="38"/>
              </a:cxn>
              <a:cxn ang="0">
                <a:pos x="79" y="30"/>
              </a:cxn>
              <a:cxn ang="0">
                <a:pos x="80" y="18"/>
              </a:cxn>
              <a:cxn ang="0">
                <a:pos x="58" y="0"/>
              </a:cxn>
              <a:cxn ang="0">
                <a:pos x="35" y="18"/>
              </a:cxn>
              <a:cxn ang="0">
                <a:pos x="36" y="30"/>
              </a:cxn>
              <a:cxn ang="0">
                <a:pos x="33" y="38"/>
              </a:cxn>
              <a:cxn ang="0">
                <a:pos x="38" y="45"/>
              </a:cxn>
              <a:cxn ang="0">
                <a:pos x="44" y="58"/>
              </a:cxn>
              <a:cxn ang="0">
                <a:pos x="44" y="69"/>
              </a:cxn>
              <a:cxn ang="0">
                <a:pos x="30" y="75"/>
              </a:cxn>
              <a:cxn ang="0">
                <a:pos x="4" y="89"/>
              </a:cxn>
              <a:cxn ang="0">
                <a:pos x="1" y="116"/>
              </a:cxn>
              <a:cxn ang="0">
                <a:pos x="114" y="116"/>
              </a:cxn>
              <a:cxn ang="0">
                <a:pos x="112" y="89"/>
              </a:cxn>
            </a:cxnLst>
            <a:rect l="0" t="0" r="r" b="b"/>
            <a:pathLst>
              <a:path w="115" h="116">
                <a:moveTo>
                  <a:pt x="112" y="89"/>
                </a:moveTo>
                <a:cubicBezTo>
                  <a:pt x="109" y="83"/>
                  <a:pt x="97" y="80"/>
                  <a:pt x="86" y="75"/>
                </a:cubicBezTo>
                <a:cubicBezTo>
                  <a:pt x="75" y="71"/>
                  <a:pt x="72" y="69"/>
                  <a:pt x="72" y="69"/>
                </a:cubicBezTo>
                <a:cubicBezTo>
                  <a:pt x="72" y="58"/>
                  <a:pt x="72" y="58"/>
                  <a:pt x="72" y="58"/>
                </a:cubicBezTo>
                <a:cubicBezTo>
                  <a:pt x="72" y="58"/>
                  <a:pt x="76" y="55"/>
                  <a:pt x="77" y="45"/>
                </a:cubicBezTo>
                <a:cubicBezTo>
                  <a:pt x="80" y="45"/>
                  <a:pt x="83" y="41"/>
                  <a:pt x="83" y="38"/>
                </a:cubicBezTo>
                <a:cubicBezTo>
                  <a:pt x="83" y="36"/>
                  <a:pt x="83" y="29"/>
                  <a:pt x="79" y="30"/>
                </a:cubicBezTo>
                <a:cubicBezTo>
                  <a:pt x="80" y="25"/>
                  <a:pt x="81" y="20"/>
                  <a:pt x="80" y="18"/>
                </a:cubicBezTo>
                <a:cubicBezTo>
                  <a:pt x="80" y="9"/>
                  <a:pt x="71" y="0"/>
                  <a:pt x="58" y="0"/>
                </a:cubicBezTo>
                <a:cubicBezTo>
                  <a:pt x="45" y="0"/>
                  <a:pt x="36" y="9"/>
                  <a:pt x="35" y="18"/>
                </a:cubicBezTo>
                <a:cubicBezTo>
                  <a:pt x="35" y="20"/>
                  <a:pt x="35" y="25"/>
                  <a:pt x="36" y="30"/>
                </a:cubicBezTo>
                <a:cubicBezTo>
                  <a:pt x="33" y="29"/>
                  <a:pt x="32" y="36"/>
                  <a:pt x="33" y="38"/>
                </a:cubicBezTo>
                <a:cubicBezTo>
                  <a:pt x="33" y="41"/>
                  <a:pt x="35" y="45"/>
                  <a:pt x="38" y="45"/>
                </a:cubicBezTo>
                <a:cubicBezTo>
                  <a:pt x="39" y="55"/>
                  <a:pt x="44" y="58"/>
                  <a:pt x="44" y="58"/>
                </a:cubicBezTo>
                <a:cubicBezTo>
                  <a:pt x="44" y="69"/>
                  <a:pt x="44" y="69"/>
                  <a:pt x="44" y="69"/>
                </a:cubicBezTo>
                <a:cubicBezTo>
                  <a:pt x="44" y="69"/>
                  <a:pt x="41" y="71"/>
                  <a:pt x="30" y="75"/>
                </a:cubicBezTo>
                <a:cubicBezTo>
                  <a:pt x="18" y="80"/>
                  <a:pt x="7" y="83"/>
                  <a:pt x="4" y="89"/>
                </a:cubicBezTo>
                <a:cubicBezTo>
                  <a:pt x="0" y="93"/>
                  <a:pt x="1" y="116"/>
                  <a:pt x="1" y="116"/>
                </a:cubicBezTo>
                <a:cubicBezTo>
                  <a:pt x="114" y="116"/>
                  <a:pt x="114" y="116"/>
                  <a:pt x="114" y="116"/>
                </a:cubicBezTo>
                <a:cubicBezTo>
                  <a:pt x="114" y="116"/>
                  <a:pt x="115" y="93"/>
                  <a:pt x="112" y="89"/>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燕尾形 46"/>
          <p:cNvSpPr/>
          <p:nvPr/>
        </p:nvSpPr>
        <p:spPr>
          <a:xfrm>
            <a:off x="2473750" y="3273365"/>
            <a:ext cx="816998" cy="887723"/>
          </a:xfrm>
          <a:prstGeom prst="chevron">
            <a:avLst>
              <a:gd name="adj" fmla="val 54429"/>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p>
        </p:txBody>
      </p:sp>
      <p:sp>
        <p:nvSpPr>
          <p:cNvPr id="5" name="燕尾形 47"/>
          <p:cNvSpPr/>
          <p:nvPr/>
        </p:nvSpPr>
        <p:spPr>
          <a:xfrm>
            <a:off x="3193830" y="3273365"/>
            <a:ext cx="818217" cy="887723"/>
          </a:xfrm>
          <a:prstGeom prst="chevron">
            <a:avLst>
              <a:gd name="adj" fmla="val 544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p>
        </p:txBody>
      </p:sp>
      <p:sp>
        <p:nvSpPr>
          <p:cNvPr id="6" name="燕尾形 49"/>
          <p:cNvSpPr/>
          <p:nvPr/>
        </p:nvSpPr>
        <p:spPr>
          <a:xfrm>
            <a:off x="3913910" y="3273365"/>
            <a:ext cx="818217" cy="887723"/>
          </a:xfrm>
          <a:prstGeom prst="chevron">
            <a:avLst>
              <a:gd name="adj" fmla="val 54429"/>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p>
        </p:txBody>
      </p:sp>
      <p:sp>
        <p:nvSpPr>
          <p:cNvPr id="7" name="燕尾形 50"/>
          <p:cNvSpPr/>
          <p:nvPr/>
        </p:nvSpPr>
        <p:spPr>
          <a:xfrm>
            <a:off x="4607861" y="3273365"/>
            <a:ext cx="818217" cy="887723"/>
          </a:xfrm>
          <a:prstGeom prst="chevron">
            <a:avLst>
              <a:gd name="adj" fmla="val 544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p>
        </p:txBody>
      </p:sp>
      <p:cxnSp>
        <p:nvCxnSpPr>
          <p:cNvPr id="8" name="直接连接符 7"/>
          <p:cNvCxnSpPr/>
          <p:nvPr/>
        </p:nvCxnSpPr>
        <p:spPr>
          <a:xfrm rot="5400000">
            <a:off x="5390235" y="3811014"/>
            <a:ext cx="424815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129934" y="2850594"/>
            <a:ext cx="0" cy="41324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689774" y="2274425"/>
            <a:ext cx="0" cy="992590"/>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4850014" y="4146740"/>
            <a:ext cx="0" cy="1032211"/>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337846" y="4146738"/>
            <a:ext cx="0" cy="37000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sp>
        <p:nvSpPr>
          <p:cNvPr id="13" name="五边形 56"/>
          <p:cNvSpPr/>
          <p:nvPr/>
        </p:nvSpPr>
        <p:spPr>
          <a:xfrm>
            <a:off x="1537646" y="3265949"/>
            <a:ext cx="5904655" cy="892732"/>
          </a:xfrm>
          <a:prstGeom prst="homePlate">
            <a:avLst>
              <a:gd name="adj" fmla="val 47961"/>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91431" tIns="45716" rIns="91431" bIns="45716" anchor="ctr"/>
          <a:lstStyle/>
          <a:p>
            <a:pPr algn="ctr" defTabSz="914400" fontAlgn="auto">
              <a:spcBef>
                <a:spcPts val="0"/>
              </a:spcBef>
              <a:spcAft>
                <a:spcPts val="0"/>
              </a:spcAft>
              <a:defRPr/>
            </a:pPr>
            <a:endParaRPr lang="zh-CN" altLang="en-US" sz="2490"/>
          </a:p>
        </p:txBody>
      </p:sp>
      <p:sp>
        <p:nvSpPr>
          <p:cNvPr id="14" name="TextBox 57"/>
          <p:cNvSpPr txBox="1"/>
          <p:nvPr/>
        </p:nvSpPr>
        <p:spPr>
          <a:xfrm>
            <a:off x="8476541" y="3211924"/>
            <a:ext cx="2612003" cy="1023742"/>
          </a:xfrm>
          <a:prstGeom prst="rect">
            <a:avLst/>
          </a:prstGeom>
          <a:noFill/>
        </p:spPr>
        <p:txBody>
          <a:bodyPr wrap="square" rtlCol="0">
            <a:spAutoFit/>
          </a:bodyPr>
          <a:lstStyle/>
          <a:p>
            <a:pPr>
              <a:lnSpc>
                <a:spcPct val="150000"/>
              </a:lnSpc>
            </a:pPr>
            <a:r>
              <a:rPr lang="zh-CN" altLang="en-US" sz="1400" dirty="0">
                <a:latin typeface="Microsoft YaHei" panose="020B0503020204020204" charset="-122"/>
                <a:ea typeface="Microsoft YaHei" panose="020B0503020204020204" charset="-122"/>
                <a:sym typeface="Calibri" panose="020F0502020204030204" pitchFamily="34" charset="0"/>
              </a:rPr>
              <a:t>每月客户生产环境月结完成后，手动执行同步脚本实现一键同步所需据点数据及程序</a:t>
            </a:r>
            <a:endParaRPr lang="en-US" altLang="zh-CN" sz="1400" dirty="0">
              <a:latin typeface="Microsoft YaHei" panose="020B0503020204020204" charset="-122"/>
              <a:ea typeface="Microsoft YaHei" panose="020B0503020204020204" charset="-122"/>
              <a:sym typeface="Calibri" panose="020F0502020204030204" pitchFamily="34" charset="0"/>
            </a:endParaRPr>
          </a:p>
        </p:txBody>
      </p:sp>
      <p:grpSp>
        <p:nvGrpSpPr>
          <p:cNvPr id="15" name="组合 14"/>
          <p:cNvGrpSpPr/>
          <p:nvPr/>
        </p:nvGrpSpPr>
        <p:grpSpPr>
          <a:xfrm>
            <a:off x="2469579" y="1773178"/>
            <a:ext cx="2438559" cy="444187"/>
            <a:chOff x="814328" y="3219334"/>
            <a:chExt cx="2293239" cy="432536"/>
          </a:xfrm>
        </p:grpSpPr>
        <p:grpSp>
          <p:nvGrpSpPr>
            <p:cNvPr id="16" name="组合 15"/>
            <p:cNvGrpSpPr/>
            <p:nvPr/>
          </p:nvGrpSpPr>
          <p:grpSpPr>
            <a:xfrm>
              <a:off x="814328" y="3219334"/>
              <a:ext cx="2293239" cy="432536"/>
              <a:chOff x="2173927" y="3285519"/>
              <a:chExt cx="2909909" cy="548848"/>
            </a:xfrm>
          </p:grpSpPr>
          <p:grpSp>
            <p:nvGrpSpPr>
              <p:cNvPr id="18" name="组合 17"/>
              <p:cNvGrpSpPr/>
              <p:nvPr/>
            </p:nvGrpSpPr>
            <p:grpSpPr>
              <a:xfrm>
                <a:off x="2173927" y="3285519"/>
                <a:ext cx="2909909" cy="548848"/>
                <a:chOff x="4304043" y="1286668"/>
                <a:chExt cx="6488778" cy="2757793"/>
              </a:xfrm>
              <a:effectLst>
                <a:outerShdw blurRad="381000" dist="254000" dir="8100000" algn="tr" rotWithShape="0">
                  <a:prstClr val="black">
                    <a:alpha val="40000"/>
                  </a:prstClr>
                </a:outerShdw>
              </a:effectLst>
            </p:grpSpPr>
            <p:sp>
              <p:nvSpPr>
                <p:cNvPr id="20" name="圆角矩形 63"/>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64"/>
                <p:cNvSpPr/>
                <p:nvPr/>
              </p:nvSpPr>
              <p:spPr>
                <a:xfrm>
                  <a:off x="4351923" y="1373347"/>
                  <a:ext cx="6440898" cy="229944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p:cNvSpPr/>
              <p:nvPr/>
            </p:nvSpPr>
            <p:spPr>
              <a:xfrm>
                <a:off x="2270357" y="3351544"/>
                <a:ext cx="394740" cy="394741"/>
              </a:xfrm>
              <a:prstGeom prst="ellipse">
                <a:avLst/>
              </a:prstGeom>
              <a:solidFill>
                <a:srgbClr val="1A3F6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1</a:t>
                </a:r>
                <a:endParaRPr lang="zh-CN" altLang="en-US" dirty="0">
                  <a:solidFill>
                    <a:schemeClr val="bg1"/>
                  </a:solidFill>
                </a:endParaRPr>
              </a:p>
            </p:txBody>
          </p:sp>
        </p:grpSp>
        <p:sp>
          <p:nvSpPr>
            <p:cNvPr id="17" name="TextBox 60"/>
            <p:cNvSpPr txBox="1"/>
            <p:nvPr/>
          </p:nvSpPr>
          <p:spPr>
            <a:xfrm>
              <a:off x="1154483" y="3282735"/>
              <a:ext cx="1926672" cy="329674"/>
            </a:xfrm>
            <a:prstGeom prst="rect">
              <a:avLst/>
            </a:prstGeom>
            <a:noFill/>
          </p:spPr>
          <p:txBody>
            <a:bodyPr wrap="square" lIns="0" tIns="0" rIns="0" bIns="0" rtlCol="0">
              <a:spAutoFit/>
            </a:bodyPr>
            <a:lstStyle>
              <a:defPPr>
                <a:defRPr lang="zh-CN"/>
              </a:defPPr>
              <a:lvl1pPr algn="ctr">
                <a:defRPr sz="1400" b="1">
                  <a:solidFill>
                    <a:schemeClr val="bg1"/>
                  </a:solidFill>
                  <a:latin typeface="Microsoft YaHei" panose="020B0503020204020204" charset="-122"/>
                  <a:ea typeface="Microsoft YaHei" panose="020B0503020204020204" charset="-122"/>
                </a:defRPr>
              </a:lvl1pPr>
            </a:lstStyle>
            <a:p>
              <a:r>
                <a:rPr lang="zh-CN" altLang="en-US" sz="1100" dirty="0">
                  <a:solidFill>
                    <a:schemeClr val="tx1">
                      <a:lumMod val="85000"/>
                      <a:lumOff val="15000"/>
                    </a:schemeClr>
                  </a:solidFill>
                  <a:latin typeface="华文仿宋" panose="02010600040101010101" pitchFamily="2" charset="-122"/>
                  <a:ea typeface="华文仿宋" panose="02010600040101010101" pitchFamily="2" charset="-122"/>
                </a:rPr>
                <a:t>与客户沟通了解当前服务器版本</a:t>
              </a:r>
              <a:endParaRPr lang="en-US" altLang="zh-CN" sz="1100" dirty="0">
                <a:solidFill>
                  <a:schemeClr val="tx1">
                    <a:lumMod val="85000"/>
                    <a:lumOff val="15000"/>
                  </a:schemeClr>
                </a:solidFill>
                <a:latin typeface="华文仿宋" panose="02010600040101010101" pitchFamily="2" charset="-122"/>
                <a:ea typeface="华文仿宋" panose="02010600040101010101" pitchFamily="2" charset="-122"/>
              </a:endParaRPr>
            </a:p>
            <a:p>
              <a:r>
                <a:rPr lang="zh-CN" altLang="en-US" sz="1100" dirty="0">
                  <a:solidFill>
                    <a:schemeClr val="tx1">
                      <a:lumMod val="85000"/>
                      <a:lumOff val="15000"/>
                    </a:schemeClr>
                  </a:solidFill>
                  <a:latin typeface="华文仿宋" panose="02010600040101010101" pitchFamily="2" charset="-122"/>
                  <a:ea typeface="华文仿宋" panose="02010600040101010101" pitchFamily="2" charset="-122"/>
                </a:rPr>
                <a:t>确定所需服务器资源</a:t>
              </a:r>
              <a:endParaRPr lang="zh-CN" altLang="en-US" sz="1100" dirty="0">
                <a:solidFill>
                  <a:schemeClr val="tx1">
                    <a:lumMod val="85000"/>
                    <a:lumOff val="15000"/>
                  </a:schemeClr>
                </a:solidFill>
                <a:latin typeface="华文仿宋" panose="02010600040101010101" pitchFamily="2" charset="-122"/>
                <a:ea typeface="华文仿宋" panose="02010600040101010101" pitchFamily="2" charset="-122"/>
              </a:endParaRPr>
            </a:p>
          </p:txBody>
        </p:sp>
      </p:grpSp>
      <p:grpSp>
        <p:nvGrpSpPr>
          <p:cNvPr id="22" name="组合 21"/>
          <p:cNvGrpSpPr/>
          <p:nvPr/>
        </p:nvGrpSpPr>
        <p:grpSpPr>
          <a:xfrm>
            <a:off x="3121822" y="4516744"/>
            <a:ext cx="2327891" cy="444187"/>
            <a:chOff x="814325" y="3219334"/>
            <a:chExt cx="2266826" cy="432536"/>
          </a:xfrm>
        </p:grpSpPr>
        <p:grpSp>
          <p:nvGrpSpPr>
            <p:cNvPr id="23" name="组合 22"/>
            <p:cNvGrpSpPr/>
            <p:nvPr/>
          </p:nvGrpSpPr>
          <p:grpSpPr>
            <a:xfrm>
              <a:off x="814325" y="3219334"/>
              <a:ext cx="2266826" cy="432536"/>
              <a:chOff x="2173923" y="3285519"/>
              <a:chExt cx="2876392" cy="548848"/>
            </a:xfrm>
          </p:grpSpPr>
          <p:grpSp>
            <p:nvGrpSpPr>
              <p:cNvPr id="25" name="组合 24"/>
              <p:cNvGrpSpPr/>
              <p:nvPr/>
            </p:nvGrpSpPr>
            <p:grpSpPr>
              <a:xfrm>
                <a:off x="2173923" y="3285519"/>
                <a:ext cx="2876392" cy="548848"/>
                <a:chOff x="4304035" y="1286668"/>
                <a:chExt cx="6414035" cy="2757793"/>
              </a:xfrm>
              <a:effectLst>
                <a:outerShdw blurRad="381000" dist="254000" dir="8100000" algn="tr" rotWithShape="0">
                  <a:prstClr val="black">
                    <a:alpha val="40000"/>
                  </a:prstClr>
                </a:outerShdw>
              </a:effectLst>
            </p:grpSpPr>
            <p:sp>
              <p:nvSpPr>
                <p:cNvPr id="27" name="圆角矩形 70"/>
                <p:cNvSpPr/>
                <p:nvPr/>
              </p:nvSpPr>
              <p:spPr>
                <a:xfrm>
                  <a:off x="4304035" y="1286668"/>
                  <a:ext cx="641403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71"/>
                <p:cNvSpPr/>
                <p:nvPr/>
              </p:nvSpPr>
              <p:spPr>
                <a:xfrm>
                  <a:off x="4351922" y="1373339"/>
                  <a:ext cx="632387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椭圆 25"/>
              <p:cNvSpPr/>
              <p:nvPr/>
            </p:nvSpPr>
            <p:spPr>
              <a:xfrm>
                <a:off x="2288027" y="3372244"/>
                <a:ext cx="392760" cy="392761"/>
              </a:xfrm>
              <a:prstGeom prst="ellipse">
                <a:avLst/>
              </a:prstGeom>
              <a:solidFill>
                <a:srgbClr val="1A3F6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2</a:t>
                </a:r>
                <a:endParaRPr lang="zh-CN" altLang="en-US" dirty="0">
                  <a:solidFill>
                    <a:schemeClr val="bg1"/>
                  </a:solidFill>
                </a:endParaRPr>
              </a:p>
            </p:txBody>
          </p:sp>
        </p:grpSp>
        <p:sp>
          <p:nvSpPr>
            <p:cNvPr id="24" name="TextBox 67"/>
            <p:cNvSpPr txBox="1"/>
            <p:nvPr/>
          </p:nvSpPr>
          <p:spPr>
            <a:xfrm>
              <a:off x="1230698" y="3297317"/>
              <a:ext cx="1808518" cy="329674"/>
            </a:xfrm>
            <a:prstGeom prst="rect">
              <a:avLst/>
            </a:prstGeom>
            <a:noFill/>
          </p:spPr>
          <p:txBody>
            <a:bodyPr wrap="square" lIns="0" tIns="0" rIns="0" bIns="0" rtlCol="0">
              <a:spAutoFit/>
            </a:bodyPr>
            <a:lstStyle>
              <a:defPPr>
                <a:defRPr lang="zh-CN"/>
              </a:defPPr>
              <a:lvl1pPr algn="ctr">
                <a:defRPr sz="1400" b="1">
                  <a:solidFill>
                    <a:schemeClr val="bg1"/>
                  </a:solidFill>
                  <a:latin typeface="Microsoft YaHei" panose="020B0503020204020204" charset="-122"/>
                  <a:ea typeface="Microsoft YaHei" panose="020B0503020204020204" charset="-122"/>
                </a:defRPr>
              </a:lvl1pPr>
            </a:lstStyle>
            <a:p>
              <a:r>
                <a:rPr lang="zh-CN" altLang="en-US" sz="1100" dirty="0">
                  <a:solidFill>
                    <a:schemeClr val="tx1">
                      <a:lumMod val="85000"/>
                      <a:lumOff val="15000"/>
                    </a:schemeClr>
                  </a:solidFill>
                  <a:latin typeface="华文仿宋" panose="02010600040101010101" pitchFamily="2" charset="-122"/>
                  <a:ea typeface="华文仿宋" panose="02010600040101010101" pitchFamily="2" charset="-122"/>
                </a:rPr>
                <a:t>与顾问</a:t>
              </a:r>
              <a:r>
                <a:rPr lang="en-US" altLang="zh-CN" sz="1100" dirty="0">
                  <a:solidFill>
                    <a:schemeClr val="tx1">
                      <a:lumMod val="85000"/>
                      <a:lumOff val="15000"/>
                    </a:schemeClr>
                  </a:solidFill>
                  <a:latin typeface="华文仿宋" panose="02010600040101010101" pitchFamily="2" charset="-122"/>
                  <a:ea typeface="华文仿宋" panose="02010600040101010101" pitchFamily="2" charset="-122"/>
                </a:rPr>
                <a:t>/</a:t>
              </a:r>
              <a:r>
                <a:rPr lang="zh-CN" altLang="en-US" sz="1100" dirty="0">
                  <a:solidFill>
                    <a:schemeClr val="tx1">
                      <a:lumMod val="85000"/>
                      <a:lumOff val="15000"/>
                    </a:schemeClr>
                  </a:solidFill>
                  <a:latin typeface="华文仿宋" panose="02010600040101010101" pitchFamily="2" charset="-122"/>
                  <a:ea typeface="华文仿宋" panose="02010600040101010101" pitchFamily="2" charset="-122"/>
                </a:rPr>
                <a:t>开发沟通需要同步的据点以及剔除的数据条件</a:t>
              </a:r>
              <a:endParaRPr lang="zh-CN" altLang="en-US" sz="1100" dirty="0">
                <a:solidFill>
                  <a:schemeClr val="tx1">
                    <a:lumMod val="85000"/>
                    <a:lumOff val="15000"/>
                  </a:schemeClr>
                </a:solidFill>
                <a:latin typeface="华文仿宋" panose="02010600040101010101" pitchFamily="2" charset="-122"/>
                <a:ea typeface="华文仿宋" panose="02010600040101010101" pitchFamily="2" charset="-122"/>
              </a:endParaRPr>
            </a:p>
          </p:txBody>
        </p:sp>
      </p:grpSp>
      <p:grpSp>
        <p:nvGrpSpPr>
          <p:cNvPr id="29" name="组合 28"/>
          <p:cNvGrpSpPr/>
          <p:nvPr/>
        </p:nvGrpSpPr>
        <p:grpSpPr>
          <a:xfrm>
            <a:off x="3869402" y="2416369"/>
            <a:ext cx="2327891" cy="454041"/>
            <a:chOff x="814328" y="3219334"/>
            <a:chExt cx="2266829" cy="442132"/>
          </a:xfrm>
        </p:grpSpPr>
        <p:grpSp>
          <p:nvGrpSpPr>
            <p:cNvPr id="30" name="组合 29"/>
            <p:cNvGrpSpPr/>
            <p:nvPr/>
          </p:nvGrpSpPr>
          <p:grpSpPr>
            <a:xfrm>
              <a:off x="814328" y="3219334"/>
              <a:ext cx="2266829" cy="432536"/>
              <a:chOff x="2173927" y="3285519"/>
              <a:chExt cx="2876396" cy="548848"/>
            </a:xfrm>
          </p:grpSpPr>
          <p:grpSp>
            <p:nvGrpSpPr>
              <p:cNvPr id="32" name="组合 31"/>
              <p:cNvGrpSpPr/>
              <p:nvPr/>
            </p:nvGrpSpPr>
            <p:grpSpPr>
              <a:xfrm>
                <a:off x="2173927" y="3285519"/>
                <a:ext cx="2876396" cy="548848"/>
                <a:chOff x="4304043" y="1286668"/>
                <a:chExt cx="6414045" cy="2757793"/>
              </a:xfrm>
              <a:effectLst>
                <a:outerShdw blurRad="381000" dist="254000" dir="8100000" algn="tr" rotWithShape="0">
                  <a:prstClr val="black">
                    <a:alpha val="40000"/>
                  </a:prstClr>
                </a:outerShdw>
              </a:effectLst>
            </p:grpSpPr>
            <p:sp>
              <p:nvSpPr>
                <p:cNvPr id="34" name="圆角矩形 77"/>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78"/>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椭圆 32"/>
              <p:cNvSpPr/>
              <p:nvPr/>
            </p:nvSpPr>
            <p:spPr>
              <a:xfrm>
                <a:off x="2307129" y="3376773"/>
                <a:ext cx="392761" cy="392761"/>
              </a:xfrm>
              <a:prstGeom prst="ellipse">
                <a:avLst/>
              </a:prstGeom>
              <a:solidFill>
                <a:srgbClr val="1A3F6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3</a:t>
                </a:r>
                <a:endParaRPr lang="zh-CN" altLang="en-US" dirty="0">
                  <a:solidFill>
                    <a:schemeClr val="bg1"/>
                  </a:solidFill>
                </a:endParaRPr>
              </a:p>
            </p:txBody>
          </p:sp>
        </p:grpSp>
        <p:sp>
          <p:nvSpPr>
            <p:cNvPr id="31" name="TextBox 74"/>
            <p:cNvSpPr txBox="1"/>
            <p:nvPr/>
          </p:nvSpPr>
          <p:spPr>
            <a:xfrm>
              <a:off x="1183671" y="3331792"/>
              <a:ext cx="1847692" cy="329674"/>
            </a:xfrm>
            <a:prstGeom prst="rect">
              <a:avLst/>
            </a:prstGeom>
            <a:noFill/>
          </p:spPr>
          <p:txBody>
            <a:bodyPr wrap="square" lIns="0" tIns="0" rIns="0" bIns="0" rtlCol="0">
              <a:spAutoFit/>
            </a:bodyPr>
            <a:lstStyle>
              <a:defPPr>
                <a:defRPr lang="zh-CN"/>
              </a:defPPr>
              <a:lvl1pPr algn="ctr">
                <a:defRPr sz="1400" b="1">
                  <a:solidFill>
                    <a:schemeClr val="bg1"/>
                  </a:solidFill>
                  <a:latin typeface="Microsoft YaHei" panose="020B0503020204020204" charset="-122"/>
                  <a:ea typeface="Microsoft YaHei" panose="020B0503020204020204" charset="-122"/>
                </a:defRPr>
              </a:lvl1pPr>
            </a:lstStyle>
            <a:p>
              <a:r>
                <a:rPr lang="zh-CN" altLang="en-US" sz="1100" dirty="0">
                  <a:solidFill>
                    <a:schemeClr val="tx1">
                      <a:lumMod val="85000"/>
                      <a:lumOff val="15000"/>
                    </a:schemeClr>
                  </a:solidFill>
                  <a:latin typeface="华文仿宋" panose="02010600040101010101" pitchFamily="2" charset="-122"/>
                  <a:ea typeface="华文仿宋" panose="02010600040101010101" pitchFamily="2" charset="-122"/>
                </a:rPr>
                <a:t>确认数据同步方案及脚本脚本编写</a:t>
              </a:r>
              <a:endParaRPr lang="zh-CN" altLang="en-US" sz="1100" dirty="0">
                <a:solidFill>
                  <a:schemeClr val="tx1">
                    <a:lumMod val="85000"/>
                    <a:lumOff val="15000"/>
                  </a:schemeClr>
                </a:solidFill>
                <a:latin typeface="华文仿宋" panose="02010600040101010101" pitchFamily="2" charset="-122"/>
                <a:ea typeface="华文仿宋" panose="02010600040101010101" pitchFamily="2" charset="-122"/>
              </a:endParaRPr>
            </a:p>
          </p:txBody>
        </p:sp>
      </p:grpSp>
      <p:grpSp>
        <p:nvGrpSpPr>
          <p:cNvPr id="36" name="组合 35"/>
          <p:cNvGrpSpPr/>
          <p:nvPr/>
        </p:nvGrpSpPr>
        <p:grpSpPr>
          <a:xfrm>
            <a:off x="4621449" y="5207265"/>
            <a:ext cx="2606214" cy="444187"/>
            <a:chOff x="814328" y="3219334"/>
            <a:chExt cx="2537850" cy="432536"/>
          </a:xfrm>
        </p:grpSpPr>
        <p:grpSp>
          <p:nvGrpSpPr>
            <p:cNvPr id="37" name="组合 36"/>
            <p:cNvGrpSpPr/>
            <p:nvPr/>
          </p:nvGrpSpPr>
          <p:grpSpPr>
            <a:xfrm>
              <a:off x="814328" y="3219334"/>
              <a:ext cx="2537848" cy="432536"/>
              <a:chOff x="2173927" y="3285519"/>
              <a:chExt cx="3220294" cy="548848"/>
            </a:xfrm>
          </p:grpSpPr>
          <p:grpSp>
            <p:nvGrpSpPr>
              <p:cNvPr id="39" name="组合 38"/>
              <p:cNvGrpSpPr/>
              <p:nvPr/>
            </p:nvGrpSpPr>
            <p:grpSpPr>
              <a:xfrm>
                <a:off x="2173927" y="3285519"/>
                <a:ext cx="3220294" cy="548848"/>
                <a:chOff x="4304043" y="1286668"/>
                <a:chExt cx="7180901" cy="2757793"/>
              </a:xfrm>
              <a:effectLst>
                <a:outerShdw blurRad="381000" dist="254000" dir="8100000" algn="tr" rotWithShape="0">
                  <a:prstClr val="black">
                    <a:alpha val="40000"/>
                  </a:prstClr>
                </a:outerShdw>
              </a:effectLst>
            </p:grpSpPr>
            <p:sp>
              <p:nvSpPr>
                <p:cNvPr id="41" name="圆角矩形 84"/>
                <p:cNvSpPr/>
                <p:nvPr/>
              </p:nvSpPr>
              <p:spPr>
                <a:xfrm>
                  <a:off x="4304043" y="1286668"/>
                  <a:ext cx="7180901"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85"/>
                <p:cNvSpPr/>
                <p:nvPr/>
              </p:nvSpPr>
              <p:spPr>
                <a:xfrm>
                  <a:off x="4351922" y="1373340"/>
                  <a:ext cx="6877234" cy="2408657"/>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2280388" y="3389371"/>
                <a:ext cx="392761" cy="392761"/>
              </a:xfrm>
              <a:prstGeom prst="ellipse">
                <a:avLst/>
              </a:prstGeom>
              <a:solidFill>
                <a:srgbClr val="1A3F6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4</a:t>
                </a:r>
                <a:endParaRPr lang="zh-CN" altLang="en-US" dirty="0">
                  <a:solidFill>
                    <a:schemeClr val="bg1"/>
                  </a:solidFill>
                </a:endParaRPr>
              </a:p>
            </p:txBody>
          </p:sp>
        </p:grpSp>
        <p:sp>
          <p:nvSpPr>
            <p:cNvPr id="38" name="TextBox 81"/>
            <p:cNvSpPr txBox="1"/>
            <p:nvPr/>
          </p:nvSpPr>
          <p:spPr>
            <a:xfrm>
              <a:off x="1085352" y="3345963"/>
              <a:ext cx="2266826" cy="164837"/>
            </a:xfrm>
            <a:prstGeom prst="rect">
              <a:avLst/>
            </a:prstGeom>
            <a:noFill/>
          </p:spPr>
          <p:txBody>
            <a:bodyPr wrap="square" lIns="0" tIns="0" rIns="0" bIns="0" rtlCol="0">
              <a:spAutoFit/>
            </a:bodyPr>
            <a:lstStyle>
              <a:defPPr>
                <a:defRPr lang="zh-CN"/>
              </a:defPPr>
              <a:lvl1pPr algn="ctr">
                <a:defRPr sz="1400" b="1">
                  <a:solidFill>
                    <a:schemeClr val="bg1"/>
                  </a:solidFill>
                  <a:latin typeface="Microsoft YaHei" panose="020B0503020204020204" charset="-122"/>
                  <a:ea typeface="Microsoft YaHei" panose="020B0503020204020204" charset="-122"/>
                </a:defRPr>
              </a:lvl1pPr>
            </a:lstStyle>
            <a:p>
              <a:r>
                <a:rPr lang="zh-CN" altLang="en-US" sz="1100" dirty="0">
                  <a:solidFill>
                    <a:schemeClr val="tx1">
                      <a:lumMod val="85000"/>
                      <a:lumOff val="15000"/>
                    </a:schemeClr>
                  </a:solidFill>
                  <a:latin typeface="华文仿宋" panose="02010600040101010101" pitchFamily="2" charset="-122"/>
                  <a:ea typeface="华文仿宋" panose="02010600040101010101" pitchFamily="2" charset="-122"/>
                </a:rPr>
                <a:t>确认程序每月同步时间及脚本编写</a:t>
              </a:r>
              <a:endParaRPr lang="zh-CN" altLang="en-US" sz="1100" dirty="0">
                <a:solidFill>
                  <a:schemeClr val="tx1">
                    <a:lumMod val="85000"/>
                    <a:lumOff val="15000"/>
                  </a:schemeClr>
                </a:solidFill>
                <a:latin typeface="华文仿宋" panose="02010600040101010101" pitchFamily="2" charset="-122"/>
                <a:ea typeface="华文仿宋" panose="02010600040101010101" pitchFamily="2" charset="-122"/>
              </a:endParaRPr>
            </a:p>
          </p:txBody>
        </p:sp>
      </p:grpSp>
      <p:grpSp>
        <p:nvGrpSpPr>
          <p:cNvPr id="43" name="组合 42"/>
          <p:cNvGrpSpPr>
            <a:grpSpLocks noChangeAspect="1"/>
          </p:cNvGrpSpPr>
          <p:nvPr/>
        </p:nvGrpSpPr>
        <p:grpSpPr>
          <a:xfrm>
            <a:off x="5354070" y="2850594"/>
            <a:ext cx="1698901" cy="1620807"/>
            <a:chOff x="3197225" y="3458369"/>
            <a:chExt cx="533400" cy="487363"/>
          </a:xfrm>
          <a:solidFill>
            <a:srgbClr val="C00000"/>
          </a:solidFill>
        </p:grpSpPr>
        <p:sp>
          <p:nvSpPr>
            <p:cNvPr id="44" name="Oval 312"/>
            <p:cNvSpPr>
              <a:spLocks noChangeArrowheads="1"/>
            </p:cNvSpPr>
            <p:nvPr/>
          </p:nvSpPr>
          <p:spPr bwMode="auto">
            <a:xfrm>
              <a:off x="3568700" y="3458369"/>
              <a:ext cx="93663" cy="88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sz="2490"/>
            </a:p>
          </p:txBody>
        </p:sp>
        <p:sp>
          <p:nvSpPr>
            <p:cNvPr id="45" name="Freeform 313"/>
            <p:cNvSpPr/>
            <p:nvPr/>
          </p:nvSpPr>
          <p:spPr bwMode="auto">
            <a:xfrm>
              <a:off x="3197225" y="3513932"/>
              <a:ext cx="533400" cy="431800"/>
            </a:xfrm>
            <a:custGeom>
              <a:avLst/>
              <a:gdLst>
                <a:gd name="T0" fmla="*/ 7 w 142"/>
                <a:gd name="T1" fmla="*/ 60 h 115"/>
                <a:gd name="T2" fmla="*/ 9 w 142"/>
                <a:gd name="T3" fmla="*/ 60 h 115"/>
                <a:gd name="T4" fmla="*/ 36 w 142"/>
                <a:gd name="T5" fmla="*/ 60 h 115"/>
                <a:gd name="T6" fmla="*/ 77 w 142"/>
                <a:gd name="T7" fmla="*/ 12 h 115"/>
                <a:gd name="T8" fmla="*/ 67 w 142"/>
                <a:gd name="T9" fmla="*/ 12 h 115"/>
                <a:gd name="T10" fmla="*/ 48 w 142"/>
                <a:gd name="T11" fmla="*/ 34 h 115"/>
                <a:gd name="T12" fmla="*/ 43 w 142"/>
                <a:gd name="T13" fmla="*/ 36 h 115"/>
                <a:gd name="T14" fmla="*/ 37 w 142"/>
                <a:gd name="T15" fmla="*/ 30 h 115"/>
                <a:gd name="T16" fmla="*/ 39 w 142"/>
                <a:gd name="T17" fmla="*/ 25 h 115"/>
                <a:gd name="T18" fmla="*/ 59 w 142"/>
                <a:gd name="T19" fmla="*/ 2 h 115"/>
                <a:gd name="T20" fmla="*/ 64 w 142"/>
                <a:gd name="T21" fmla="*/ 0 h 115"/>
                <a:gd name="T22" fmla="*/ 93 w 142"/>
                <a:gd name="T23" fmla="*/ 0 h 115"/>
                <a:gd name="T24" fmla="*/ 114 w 142"/>
                <a:gd name="T25" fmla="*/ 15 h 115"/>
                <a:gd name="T26" fmla="*/ 114 w 142"/>
                <a:gd name="T27" fmla="*/ 32 h 115"/>
                <a:gd name="T28" fmla="*/ 135 w 142"/>
                <a:gd name="T29" fmla="*/ 32 h 115"/>
                <a:gd name="T30" fmla="*/ 139 w 142"/>
                <a:gd name="T31" fmla="*/ 34 h 115"/>
                <a:gd name="T32" fmla="*/ 139 w 142"/>
                <a:gd name="T33" fmla="*/ 43 h 115"/>
                <a:gd name="T34" fmla="*/ 135 w 142"/>
                <a:gd name="T35" fmla="*/ 45 h 115"/>
                <a:gd name="T36" fmla="*/ 109 w 142"/>
                <a:gd name="T37" fmla="*/ 45 h 115"/>
                <a:gd name="T38" fmla="*/ 101 w 142"/>
                <a:gd name="T39" fmla="*/ 38 h 115"/>
                <a:gd name="T40" fmla="*/ 101 w 142"/>
                <a:gd name="T41" fmla="*/ 27 h 115"/>
                <a:gd name="T42" fmla="*/ 86 w 142"/>
                <a:gd name="T43" fmla="*/ 45 h 115"/>
                <a:gd name="T44" fmla="*/ 100 w 142"/>
                <a:gd name="T45" fmla="*/ 59 h 115"/>
                <a:gd name="T46" fmla="*/ 101 w 142"/>
                <a:gd name="T47" fmla="*/ 69 h 115"/>
                <a:gd name="T48" fmla="*/ 92 w 142"/>
                <a:gd name="T49" fmla="*/ 109 h 115"/>
                <a:gd name="T50" fmla="*/ 85 w 142"/>
                <a:gd name="T51" fmla="*/ 115 h 115"/>
                <a:gd name="T52" fmla="*/ 77 w 142"/>
                <a:gd name="T53" fmla="*/ 108 h 115"/>
                <a:gd name="T54" fmla="*/ 77 w 142"/>
                <a:gd name="T55" fmla="*/ 106 h 115"/>
                <a:gd name="T56" fmla="*/ 85 w 142"/>
                <a:gd name="T57" fmla="*/ 72 h 115"/>
                <a:gd name="T58" fmla="*/ 66 w 142"/>
                <a:gd name="T59" fmla="*/ 54 h 115"/>
                <a:gd name="T60" fmla="*/ 50 w 142"/>
                <a:gd name="T61" fmla="*/ 72 h 115"/>
                <a:gd name="T62" fmla="*/ 41 w 142"/>
                <a:gd name="T63" fmla="*/ 75 h 115"/>
                <a:gd name="T64" fmla="*/ 8 w 142"/>
                <a:gd name="T65" fmla="*/ 75 h 115"/>
                <a:gd name="T66" fmla="*/ 1 w 142"/>
                <a:gd name="T67" fmla="*/ 69 h 115"/>
                <a:gd name="T68" fmla="*/ 7 w 142"/>
                <a:gd name="T69" fmla="*/ 6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15">
                  <a:moveTo>
                    <a:pt x="7" y="60"/>
                  </a:moveTo>
                  <a:cubicBezTo>
                    <a:pt x="7" y="60"/>
                    <a:pt x="8" y="60"/>
                    <a:pt x="9" y="60"/>
                  </a:cubicBezTo>
                  <a:cubicBezTo>
                    <a:pt x="36" y="60"/>
                    <a:pt x="36" y="60"/>
                    <a:pt x="36" y="60"/>
                  </a:cubicBezTo>
                  <a:cubicBezTo>
                    <a:pt x="77" y="12"/>
                    <a:pt x="77" y="12"/>
                    <a:pt x="77" y="12"/>
                  </a:cubicBezTo>
                  <a:cubicBezTo>
                    <a:pt x="67" y="12"/>
                    <a:pt x="67" y="12"/>
                    <a:pt x="67" y="12"/>
                  </a:cubicBezTo>
                  <a:cubicBezTo>
                    <a:pt x="48" y="34"/>
                    <a:pt x="48" y="34"/>
                    <a:pt x="48" y="34"/>
                  </a:cubicBezTo>
                  <a:cubicBezTo>
                    <a:pt x="47" y="35"/>
                    <a:pt x="45" y="36"/>
                    <a:pt x="43" y="36"/>
                  </a:cubicBezTo>
                  <a:cubicBezTo>
                    <a:pt x="40" y="36"/>
                    <a:pt x="37" y="33"/>
                    <a:pt x="37" y="30"/>
                  </a:cubicBezTo>
                  <a:cubicBezTo>
                    <a:pt x="37" y="28"/>
                    <a:pt x="38" y="26"/>
                    <a:pt x="39" y="25"/>
                  </a:cubicBezTo>
                  <a:cubicBezTo>
                    <a:pt x="59" y="2"/>
                    <a:pt x="59" y="2"/>
                    <a:pt x="59" y="2"/>
                  </a:cubicBezTo>
                  <a:cubicBezTo>
                    <a:pt x="61" y="1"/>
                    <a:pt x="62" y="0"/>
                    <a:pt x="64" y="0"/>
                  </a:cubicBezTo>
                  <a:cubicBezTo>
                    <a:pt x="93" y="0"/>
                    <a:pt x="93" y="0"/>
                    <a:pt x="93" y="0"/>
                  </a:cubicBezTo>
                  <a:cubicBezTo>
                    <a:pt x="93" y="0"/>
                    <a:pt x="112" y="14"/>
                    <a:pt x="114" y="15"/>
                  </a:cubicBezTo>
                  <a:cubicBezTo>
                    <a:pt x="114" y="32"/>
                    <a:pt x="114" y="32"/>
                    <a:pt x="114" y="32"/>
                  </a:cubicBezTo>
                  <a:cubicBezTo>
                    <a:pt x="135" y="32"/>
                    <a:pt x="135" y="32"/>
                    <a:pt x="135" y="32"/>
                  </a:cubicBezTo>
                  <a:cubicBezTo>
                    <a:pt x="137" y="32"/>
                    <a:pt x="138" y="33"/>
                    <a:pt x="139" y="34"/>
                  </a:cubicBezTo>
                  <a:cubicBezTo>
                    <a:pt x="142" y="36"/>
                    <a:pt x="142" y="40"/>
                    <a:pt x="139" y="43"/>
                  </a:cubicBezTo>
                  <a:cubicBezTo>
                    <a:pt x="138" y="44"/>
                    <a:pt x="137" y="44"/>
                    <a:pt x="135" y="45"/>
                  </a:cubicBezTo>
                  <a:cubicBezTo>
                    <a:pt x="109" y="45"/>
                    <a:pt x="109" y="45"/>
                    <a:pt x="109" y="45"/>
                  </a:cubicBezTo>
                  <a:cubicBezTo>
                    <a:pt x="101" y="44"/>
                    <a:pt x="101" y="38"/>
                    <a:pt x="101" y="38"/>
                  </a:cubicBezTo>
                  <a:cubicBezTo>
                    <a:pt x="101" y="27"/>
                    <a:pt x="101" y="27"/>
                    <a:pt x="101" y="27"/>
                  </a:cubicBezTo>
                  <a:cubicBezTo>
                    <a:pt x="86" y="45"/>
                    <a:pt x="86" y="45"/>
                    <a:pt x="86" y="45"/>
                  </a:cubicBezTo>
                  <a:cubicBezTo>
                    <a:pt x="100" y="59"/>
                    <a:pt x="100" y="59"/>
                    <a:pt x="100" y="59"/>
                  </a:cubicBezTo>
                  <a:cubicBezTo>
                    <a:pt x="100" y="59"/>
                    <a:pt x="103" y="62"/>
                    <a:pt x="101" y="69"/>
                  </a:cubicBezTo>
                  <a:cubicBezTo>
                    <a:pt x="92" y="109"/>
                    <a:pt x="92" y="109"/>
                    <a:pt x="92" y="109"/>
                  </a:cubicBezTo>
                  <a:cubicBezTo>
                    <a:pt x="92" y="113"/>
                    <a:pt x="88" y="115"/>
                    <a:pt x="85" y="115"/>
                  </a:cubicBezTo>
                  <a:cubicBezTo>
                    <a:pt x="80" y="115"/>
                    <a:pt x="77" y="112"/>
                    <a:pt x="77" y="108"/>
                  </a:cubicBezTo>
                  <a:cubicBezTo>
                    <a:pt x="77" y="107"/>
                    <a:pt x="77" y="106"/>
                    <a:pt x="77" y="106"/>
                  </a:cubicBezTo>
                  <a:cubicBezTo>
                    <a:pt x="85" y="72"/>
                    <a:pt x="85" y="72"/>
                    <a:pt x="85" y="72"/>
                  </a:cubicBezTo>
                  <a:cubicBezTo>
                    <a:pt x="66" y="54"/>
                    <a:pt x="66" y="54"/>
                    <a:pt x="66" y="54"/>
                  </a:cubicBezTo>
                  <a:cubicBezTo>
                    <a:pt x="50" y="72"/>
                    <a:pt x="50" y="72"/>
                    <a:pt x="50" y="72"/>
                  </a:cubicBezTo>
                  <a:cubicBezTo>
                    <a:pt x="50" y="72"/>
                    <a:pt x="48" y="75"/>
                    <a:pt x="41" y="75"/>
                  </a:cubicBezTo>
                  <a:cubicBezTo>
                    <a:pt x="8" y="75"/>
                    <a:pt x="8" y="75"/>
                    <a:pt x="8" y="75"/>
                  </a:cubicBezTo>
                  <a:cubicBezTo>
                    <a:pt x="5" y="75"/>
                    <a:pt x="2" y="73"/>
                    <a:pt x="1" y="69"/>
                  </a:cubicBezTo>
                  <a:cubicBezTo>
                    <a:pt x="0" y="65"/>
                    <a:pt x="2" y="61"/>
                    <a:pt x="7"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sz="2490"/>
            </a:p>
          </p:txBody>
        </p:sp>
      </p:grpSp>
      <p:sp>
        <p:nvSpPr>
          <p:cNvPr id="46" name="Title 1"/>
          <p:cNvSpPr>
            <a:spLocks noGrp="1"/>
          </p:cNvSpPr>
          <p:nvPr/>
        </p:nvSpPr>
        <p:spPr>
          <a:xfrm>
            <a:off x="1379635" y="541019"/>
            <a:ext cx="3628390" cy="787400"/>
          </a:xfrm>
          <a:prstGeom prst="rect">
            <a:avLst/>
          </a:prstGeom>
        </p:spPr>
        <p:txBody>
          <a:bodyPr vert="horz" lIns="91440" tIns="45720" rIns="91440" bIns="45720" rtlCol="0" anchor="ctr">
            <a:normAutofit fontScale="80000" lnSpcReduction="10000"/>
            <a:scene3d>
              <a:camera prst="orthographicFront"/>
              <a:lightRig rig="threePt" dir="t"/>
            </a:scene3d>
          </a:bodyPr>
          <a:lstStyle>
            <a:lvl1pPr algn="l" defTabSz="914400" rtl="0" eaLnBrk="1" latinLnBrk="0" hangingPunct="1">
              <a:lnSpc>
                <a:spcPct val="90000"/>
              </a:lnSpc>
              <a:spcBef>
                <a:spcPct val="0"/>
              </a:spcBef>
              <a:buNone/>
              <a:defRPr sz="4000" kern="1200">
                <a:solidFill>
                  <a:schemeClr val="tx1">
                    <a:lumMod val="65000"/>
                    <a:lumOff val="35000"/>
                  </a:schemeClr>
                </a:solidFill>
                <a:latin typeface="+mj-lt"/>
                <a:ea typeface="+mj-ea"/>
                <a:cs typeface="+mj-cs"/>
              </a:defRPr>
            </a:lvl1pPr>
          </a:lstStyle>
          <a:p>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工作呈现</a:t>
            </a:r>
            <a:r>
              <a:rPr lang="en-US" altLang="zh-CN"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40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rPr>
              <a:t>综合能力</a:t>
            </a:r>
            <a:endParaRPr lang="zh-CN" altLang="en-US" sz="3600" b="1" dirty="0">
              <a:solidFill>
                <a:schemeClr val="accent1"/>
              </a:solidFill>
              <a:effectLst>
                <a:outerShdw blurRad="38100" dist="25400" dir="5400000" algn="ctr" rotWithShape="0">
                  <a:srgbClr val="6E747A">
                    <a:alpha val="43000"/>
                  </a:srgbClr>
                </a:outerShdw>
              </a:effectLst>
              <a:latin typeface="Microsoft YaHei" panose="020B0503020204020204" charset="-122"/>
              <a:ea typeface="Microsoft YaHei" panose="020B0503020204020204" charset="-122"/>
              <a:cs typeface="Microsoft YaHei" panose="020B0503020204020204" charset="-122"/>
              <a:sym typeface="+mn-ea"/>
            </a:endParaRPr>
          </a:p>
        </p:txBody>
      </p:sp>
      <p:grpSp>
        <p:nvGrpSpPr>
          <p:cNvPr id="54" name="群組 3"/>
          <p:cNvGrpSpPr/>
          <p:nvPr/>
        </p:nvGrpSpPr>
        <p:grpSpPr>
          <a:xfrm>
            <a:off x="9487021" y="454985"/>
            <a:ext cx="2281555" cy="958850"/>
            <a:chOff x="9602907" y="428293"/>
            <a:chExt cx="2291678" cy="958850"/>
          </a:xfrm>
        </p:grpSpPr>
        <p:pic>
          <p:nvPicPr>
            <p:cNvPr id="55" name="图片 18"/>
            <p:cNvPicPr>
              <a:picLocks noChangeAspect="1"/>
            </p:cNvPicPr>
            <p:nvPr/>
          </p:nvPicPr>
          <p:blipFill>
            <a:blip r:embed="rId1"/>
            <a:stretch>
              <a:fillRect/>
            </a:stretch>
          </p:blipFill>
          <p:spPr>
            <a:xfrm>
              <a:off x="9602907" y="428293"/>
              <a:ext cx="1187450" cy="958850"/>
            </a:xfrm>
            <a:prstGeom prst="rect">
              <a:avLst/>
            </a:prstGeom>
            <a:noFill/>
            <a:ln w="9525">
              <a:noFill/>
            </a:ln>
          </p:spPr>
        </p:pic>
        <p:sp>
          <p:nvSpPr>
            <p:cNvPr id="56" name="文本框 19"/>
            <p:cNvSpPr txBox="1"/>
            <p:nvPr/>
          </p:nvSpPr>
          <p:spPr>
            <a:xfrm>
              <a:off x="10707135" y="741500"/>
              <a:ext cx="1187450" cy="381258"/>
            </a:xfrm>
            <a:prstGeom prst="rect">
              <a:avLst/>
            </a:prstGeom>
            <a:noFill/>
            <a:ln w="9525">
              <a:noFill/>
            </a:ln>
          </p:spPr>
          <p:txBody>
            <a:bodyPr wrap="square"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b="1" dirty="0">
                  <a:latin typeface="Microsoft YaHei" panose="020B0503020204020204" charset="-122"/>
                  <a:ea typeface="Microsoft YaHei" panose="020B0503020204020204" charset="-122"/>
                </a:rPr>
                <a:t>沟通协调</a:t>
              </a:r>
              <a:endParaRPr lang="zh-TW" altLang="en-US" sz="1600" b="1" dirty="0">
                <a:latin typeface="Microsoft YaHei" panose="020B0503020204020204" charset="-122"/>
                <a:ea typeface="Microsoft YaHei" panose="020B0503020204020204" charset="-122"/>
              </a:endParaRPr>
            </a:p>
          </p:txBody>
        </p:sp>
      </p:grpSp>
      <p:grpSp>
        <p:nvGrpSpPr>
          <p:cNvPr id="2" name="Group 110"/>
          <p:cNvGrpSpPr/>
          <p:nvPr/>
        </p:nvGrpSpPr>
        <p:grpSpPr>
          <a:xfrm>
            <a:off x="536639" y="587912"/>
            <a:ext cx="659130" cy="657860"/>
            <a:chOff x="654724" y="1189182"/>
            <a:chExt cx="1097876" cy="1084551"/>
          </a:xfrm>
        </p:grpSpPr>
        <p:sp>
          <p:nvSpPr>
            <p:cNvPr id="3" name="Rounded Rectangle 111"/>
            <p:cNvSpPr/>
            <p:nvPr/>
          </p:nvSpPr>
          <p:spPr>
            <a:xfrm>
              <a:off x="654724" y="1246789"/>
              <a:ext cx="1097876" cy="1026944"/>
            </a:xfrm>
            <a:prstGeom prst="roundRect">
              <a:avLst>
                <a:gd name="adj" fmla="val 9247"/>
              </a:avLst>
            </a:prstGeom>
            <a:solidFill>
              <a:schemeClr val="accent3">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
          <p:nvSpPr>
            <p:cNvPr id="57" name="Rounded Rectangle 112"/>
            <p:cNvSpPr/>
            <p:nvPr/>
          </p:nvSpPr>
          <p:spPr>
            <a:xfrm>
              <a:off x="654724" y="1189182"/>
              <a:ext cx="1097876" cy="1026944"/>
            </a:xfrm>
            <a:prstGeom prst="roundRect">
              <a:avLst>
                <a:gd name="adj" fmla="val 9247"/>
              </a:avLst>
            </a:prstGeom>
            <a:solidFill>
              <a:srgbClr val="41B6E7"/>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rgbClr val="FFFFFF"/>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grpSp>
      <p:sp>
        <p:nvSpPr>
          <p:cNvPr id="58" name="Freeform 133"/>
          <p:cNvSpPr/>
          <p:nvPr/>
        </p:nvSpPr>
        <p:spPr bwMode="auto">
          <a:xfrm>
            <a:off x="648247" y="648729"/>
            <a:ext cx="434313" cy="501282"/>
          </a:xfrm>
          <a:custGeom>
            <a:avLst/>
            <a:gdLst/>
            <a:ahLst/>
            <a:cxnLst>
              <a:cxn ang="0">
                <a:pos x="112" y="89"/>
              </a:cxn>
              <a:cxn ang="0">
                <a:pos x="86" y="75"/>
              </a:cxn>
              <a:cxn ang="0">
                <a:pos x="72" y="69"/>
              </a:cxn>
              <a:cxn ang="0">
                <a:pos x="72" y="58"/>
              </a:cxn>
              <a:cxn ang="0">
                <a:pos x="77" y="45"/>
              </a:cxn>
              <a:cxn ang="0">
                <a:pos x="83" y="38"/>
              </a:cxn>
              <a:cxn ang="0">
                <a:pos x="79" y="30"/>
              </a:cxn>
              <a:cxn ang="0">
                <a:pos x="80" y="18"/>
              </a:cxn>
              <a:cxn ang="0">
                <a:pos x="58" y="0"/>
              </a:cxn>
              <a:cxn ang="0">
                <a:pos x="35" y="18"/>
              </a:cxn>
              <a:cxn ang="0">
                <a:pos x="36" y="30"/>
              </a:cxn>
              <a:cxn ang="0">
                <a:pos x="33" y="38"/>
              </a:cxn>
              <a:cxn ang="0">
                <a:pos x="38" y="45"/>
              </a:cxn>
              <a:cxn ang="0">
                <a:pos x="44" y="58"/>
              </a:cxn>
              <a:cxn ang="0">
                <a:pos x="44" y="69"/>
              </a:cxn>
              <a:cxn ang="0">
                <a:pos x="30" y="75"/>
              </a:cxn>
              <a:cxn ang="0">
                <a:pos x="4" y="89"/>
              </a:cxn>
              <a:cxn ang="0">
                <a:pos x="1" y="116"/>
              </a:cxn>
              <a:cxn ang="0">
                <a:pos x="114" y="116"/>
              </a:cxn>
              <a:cxn ang="0">
                <a:pos x="112" y="89"/>
              </a:cxn>
            </a:cxnLst>
            <a:rect l="0" t="0" r="r" b="b"/>
            <a:pathLst>
              <a:path w="115" h="116">
                <a:moveTo>
                  <a:pt x="112" y="89"/>
                </a:moveTo>
                <a:cubicBezTo>
                  <a:pt x="109" y="83"/>
                  <a:pt x="97" y="80"/>
                  <a:pt x="86" y="75"/>
                </a:cubicBezTo>
                <a:cubicBezTo>
                  <a:pt x="75" y="71"/>
                  <a:pt x="72" y="69"/>
                  <a:pt x="72" y="69"/>
                </a:cubicBezTo>
                <a:cubicBezTo>
                  <a:pt x="72" y="58"/>
                  <a:pt x="72" y="58"/>
                  <a:pt x="72" y="58"/>
                </a:cubicBezTo>
                <a:cubicBezTo>
                  <a:pt x="72" y="58"/>
                  <a:pt x="76" y="55"/>
                  <a:pt x="77" y="45"/>
                </a:cubicBezTo>
                <a:cubicBezTo>
                  <a:pt x="80" y="45"/>
                  <a:pt x="83" y="41"/>
                  <a:pt x="83" y="38"/>
                </a:cubicBezTo>
                <a:cubicBezTo>
                  <a:pt x="83" y="36"/>
                  <a:pt x="83" y="29"/>
                  <a:pt x="79" y="30"/>
                </a:cubicBezTo>
                <a:cubicBezTo>
                  <a:pt x="80" y="25"/>
                  <a:pt x="81" y="20"/>
                  <a:pt x="80" y="18"/>
                </a:cubicBezTo>
                <a:cubicBezTo>
                  <a:pt x="80" y="9"/>
                  <a:pt x="71" y="0"/>
                  <a:pt x="58" y="0"/>
                </a:cubicBezTo>
                <a:cubicBezTo>
                  <a:pt x="45" y="0"/>
                  <a:pt x="36" y="9"/>
                  <a:pt x="35" y="18"/>
                </a:cubicBezTo>
                <a:cubicBezTo>
                  <a:pt x="35" y="20"/>
                  <a:pt x="35" y="25"/>
                  <a:pt x="36" y="30"/>
                </a:cubicBezTo>
                <a:cubicBezTo>
                  <a:pt x="33" y="29"/>
                  <a:pt x="32" y="36"/>
                  <a:pt x="33" y="38"/>
                </a:cubicBezTo>
                <a:cubicBezTo>
                  <a:pt x="33" y="41"/>
                  <a:pt x="35" y="45"/>
                  <a:pt x="38" y="45"/>
                </a:cubicBezTo>
                <a:cubicBezTo>
                  <a:pt x="39" y="55"/>
                  <a:pt x="44" y="58"/>
                  <a:pt x="44" y="58"/>
                </a:cubicBezTo>
                <a:cubicBezTo>
                  <a:pt x="44" y="69"/>
                  <a:pt x="44" y="69"/>
                  <a:pt x="44" y="69"/>
                </a:cubicBezTo>
                <a:cubicBezTo>
                  <a:pt x="44" y="69"/>
                  <a:pt x="41" y="71"/>
                  <a:pt x="30" y="75"/>
                </a:cubicBezTo>
                <a:cubicBezTo>
                  <a:pt x="18" y="80"/>
                  <a:pt x="7" y="83"/>
                  <a:pt x="4" y="89"/>
                </a:cubicBezTo>
                <a:cubicBezTo>
                  <a:pt x="0" y="93"/>
                  <a:pt x="1" y="116"/>
                  <a:pt x="1" y="116"/>
                </a:cubicBezTo>
                <a:cubicBezTo>
                  <a:pt x="114" y="116"/>
                  <a:pt x="114" y="116"/>
                  <a:pt x="114" y="116"/>
                </a:cubicBezTo>
                <a:cubicBezTo>
                  <a:pt x="114" y="116"/>
                  <a:pt x="115" y="93"/>
                  <a:pt x="112" y="89"/>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panose="020B0503020204020204" charset="-122"/>
              <a:sym typeface="Microsoft YaHei Light" panose="020B0502040204020203" pitchFamily="34" charset="-122"/>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INDEX" val="20187308"/>
  <p:tag name="KSO_WM_TEMPLATE_CATEGORY" val="custo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3044</Words>
  <Application>WPS Presentation</Application>
  <PresentationFormat>宽屏</PresentationFormat>
  <Paragraphs>346</Paragraphs>
  <Slides>27</Slides>
  <Notes>0</Notes>
  <HiddenSlides>0</HiddenSlides>
  <MMClips>0</MMClips>
  <ScaleCrop>false</ScaleCrop>
  <HeadingPairs>
    <vt:vector size="6" baseType="variant">
      <vt:variant>
        <vt:lpstr>已用的字体</vt:lpstr>
      </vt:variant>
      <vt:variant>
        <vt:i4>35</vt:i4>
      </vt:variant>
      <vt:variant>
        <vt:lpstr>主题</vt:lpstr>
      </vt:variant>
      <vt:variant>
        <vt:i4>1</vt:i4>
      </vt:variant>
      <vt:variant>
        <vt:lpstr>幻灯片标题</vt:lpstr>
      </vt:variant>
      <vt:variant>
        <vt:i4>27</vt:i4>
      </vt:variant>
    </vt:vector>
  </HeadingPairs>
  <TitlesOfParts>
    <vt:vector size="63" baseType="lpstr">
      <vt:lpstr>Arial</vt:lpstr>
      <vt:lpstr>新細明體</vt:lpstr>
      <vt:lpstr>Wingdings</vt:lpstr>
      <vt:lpstr>思源黑体 CN Normal</vt:lpstr>
      <vt:lpstr>SimSun</vt:lpstr>
      <vt:lpstr>Roboto</vt:lpstr>
      <vt:lpstr>Verdana</vt:lpstr>
      <vt:lpstr>Microsoft YaHei</vt:lpstr>
      <vt:lpstr>Calibri</vt:lpstr>
      <vt:lpstr>方正大黑简体</vt:lpstr>
      <vt:lpstr>方正正中黑简体</vt:lpstr>
      <vt:lpstr>等线</vt:lpstr>
      <vt:lpstr>等线</vt:lpstr>
      <vt:lpstr>方正中倩简体</vt:lpstr>
      <vt:lpstr>Microsoft YaHei Light</vt:lpstr>
      <vt:lpstr>Impact</vt:lpstr>
      <vt:lpstr>Source Han Sans K Light</vt:lpstr>
      <vt:lpstr>Yu Gothic UI Light</vt:lpstr>
      <vt:lpstr>仿宋</vt:lpstr>
      <vt:lpstr>OPPOSans H</vt:lpstr>
      <vt:lpstr>OPPOSans L</vt:lpstr>
      <vt:lpstr>Segoe Print</vt:lpstr>
      <vt:lpstr>OPPOSans B</vt:lpstr>
      <vt:lpstr>Alibaba PuHuiTi B</vt:lpstr>
      <vt:lpstr>Alibaba PuHuiTi L</vt:lpstr>
      <vt:lpstr>华文仿宋</vt:lpstr>
      <vt:lpstr>Arial Unicode MS</vt:lpstr>
      <vt:lpstr>Lato</vt:lpstr>
      <vt:lpstr>Cordia New</vt:lpstr>
      <vt:lpstr>Lato Light</vt:lpstr>
      <vt:lpstr>MS PGothic</vt:lpstr>
      <vt:lpstr>Lato Black</vt:lpstr>
      <vt:lpstr>方正兰亭细黑_GBK_M</vt:lpstr>
      <vt:lpstr>Noto Sans S Chinese Regular</vt:lpstr>
      <vt:lpstr>Microsoft Sans Serif</vt:lpstr>
      <vt:lpstr>Office 佈景主題​​</vt:lpstr>
      <vt:lpstr>专业能力认证简报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汇报完毕 敬请指教</vt:lpstr>
    </vt:vector>
  </TitlesOfParts>
  <Company>digiwin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Ella00944</dc:creator>
  <cp:lastModifiedBy>MobyLiao</cp:lastModifiedBy>
  <cp:revision>566</cp:revision>
  <dcterms:created xsi:type="dcterms:W3CDTF">2018-07-25T09:21:00Z</dcterms:created>
  <dcterms:modified xsi:type="dcterms:W3CDTF">2023-10-30T09:52:25Z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1028-11.8.2.8378</vt:lpwstr>
  </property>
  <property fmtid="{D5CDD505-2E9C-101B-9397-08002B2CF9AE}" pid="3" name="ICV">
    <vt:lpwstr>5D833427ABC145E986527D3C6C763A90</vt:lpwstr>
  </property>
</Properties>
</file>